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19D"/>
    <a:srgbClr val="D5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67F6A-1E49-4177-8EB9-72C865AABE7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4FB56-4E5E-4E9F-B522-CEB37B5F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82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67F6A-1E49-4177-8EB9-72C865AABE7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4FB56-4E5E-4E9F-B522-CEB37B5F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443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67F6A-1E49-4177-8EB9-72C865AABE7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4FB56-4E5E-4E9F-B522-CEB37B5F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99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67F6A-1E49-4177-8EB9-72C865AABE7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4FB56-4E5E-4E9F-B522-CEB37B5F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00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67F6A-1E49-4177-8EB9-72C865AABE7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4FB56-4E5E-4E9F-B522-CEB37B5F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58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67F6A-1E49-4177-8EB9-72C865AABE7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4FB56-4E5E-4E9F-B522-CEB37B5F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3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67F6A-1E49-4177-8EB9-72C865AABE7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4FB56-4E5E-4E9F-B522-CEB37B5F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57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67F6A-1E49-4177-8EB9-72C865AABE7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4FB56-4E5E-4E9F-B522-CEB37B5F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0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67F6A-1E49-4177-8EB9-72C865AABE7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4FB56-4E5E-4E9F-B522-CEB37B5F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215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67F6A-1E49-4177-8EB9-72C865AABE7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4FB56-4E5E-4E9F-B522-CEB37B5F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86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67F6A-1E49-4177-8EB9-72C865AABE7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4FB56-4E5E-4E9F-B522-CEB37B5F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611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67F6A-1E49-4177-8EB9-72C865AABE76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4FB56-4E5E-4E9F-B522-CEB37B5F32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3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4.jp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7" Type="http://schemas.openxmlformats.org/officeDocument/2006/relationships/image" Target="../media/image88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4.jpg"/><Relationship Id="rId4" Type="http://schemas.openxmlformats.org/officeDocument/2006/relationships/image" Target="../media/image8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13" Type="http://schemas.openxmlformats.org/officeDocument/2006/relationships/image" Target="../media/image102.png"/><Relationship Id="rId3" Type="http://schemas.openxmlformats.org/officeDocument/2006/relationships/image" Target="../media/image94.jpeg"/><Relationship Id="rId7" Type="http://schemas.openxmlformats.org/officeDocument/2006/relationships/image" Target="../media/image97.png"/><Relationship Id="rId12" Type="http://schemas.openxmlformats.org/officeDocument/2006/relationships/image" Target="../media/image101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11" Type="http://schemas.openxmlformats.org/officeDocument/2006/relationships/image" Target="../media/image100.png"/><Relationship Id="rId5" Type="http://schemas.openxmlformats.org/officeDocument/2006/relationships/image" Target="../media/image95.png"/><Relationship Id="rId10" Type="http://schemas.openxmlformats.org/officeDocument/2006/relationships/image" Target="../media/image99.jpeg"/><Relationship Id="rId4" Type="http://schemas.openxmlformats.org/officeDocument/2006/relationships/image" Target="../media/image91.jpg"/><Relationship Id="rId9" Type="http://schemas.openxmlformats.org/officeDocument/2006/relationships/image" Target="../media/image44.png"/><Relationship Id="rId14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2.jpeg"/><Relationship Id="rId18" Type="http://schemas.openxmlformats.org/officeDocument/2006/relationships/image" Target="../media/image117.png"/><Relationship Id="rId3" Type="http://schemas.openxmlformats.org/officeDocument/2006/relationships/image" Target="../media/image104.png"/><Relationship Id="rId7" Type="http://schemas.openxmlformats.org/officeDocument/2006/relationships/image" Target="../media/image107.jpeg"/><Relationship Id="rId12" Type="http://schemas.openxmlformats.org/officeDocument/2006/relationships/image" Target="../media/image44.png"/><Relationship Id="rId17" Type="http://schemas.openxmlformats.org/officeDocument/2006/relationships/image" Target="../media/image116.png"/><Relationship Id="rId2" Type="http://schemas.openxmlformats.org/officeDocument/2006/relationships/image" Target="../media/image103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11" Type="http://schemas.openxmlformats.org/officeDocument/2006/relationships/image" Target="../media/image111.jpg"/><Relationship Id="rId5" Type="http://schemas.openxmlformats.org/officeDocument/2006/relationships/image" Target="../media/image105.png"/><Relationship Id="rId15" Type="http://schemas.openxmlformats.org/officeDocument/2006/relationships/image" Target="../media/image114.jpeg"/><Relationship Id="rId10" Type="http://schemas.openxmlformats.org/officeDocument/2006/relationships/image" Target="../media/image110.png"/><Relationship Id="rId19" Type="http://schemas.openxmlformats.org/officeDocument/2006/relationships/image" Target="../media/image118.png"/><Relationship Id="rId4" Type="http://schemas.openxmlformats.org/officeDocument/2006/relationships/image" Target="../media/image59.jpg"/><Relationship Id="rId9" Type="http://schemas.openxmlformats.org/officeDocument/2006/relationships/image" Target="../media/image109.png"/><Relationship Id="rId14" Type="http://schemas.openxmlformats.org/officeDocument/2006/relationships/image" Target="../media/image1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23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33.png"/><Relationship Id="rId3" Type="http://schemas.openxmlformats.org/officeDocument/2006/relationships/image" Target="../media/image125.jpeg"/><Relationship Id="rId7" Type="http://schemas.openxmlformats.org/officeDocument/2006/relationships/image" Target="../media/image129.png"/><Relationship Id="rId12" Type="http://schemas.openxmlformats.org/officeDocument/2006/relationships/image" Target="../media/image132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1.jpeg"/><Relationship Id="rId5" Type="http://schemas.openxmlformats.org/officeDocument/2006/relationships/image" Target="../media/image127.png"/><Relationship Id="rId10" Type="http://schemas.openxmlformats.org/officeDocument/2006/relationships/image" Target="../media/image130.jpeg"/><Relationship Id="rId4" Type="http://schemas.openxmlformats.org/officeDocument/2006/relationships/image" Target="../media/image126.jpeg"/><Relationship Id="rId9" Type="http://schemas.openxmlformats.org/officeDocument/2006/relationships/hyperlink" Target="https://www.google.com/search?rlz=1C1GCEB_enUS980US982&amp;q=baden-baden+roland+kaiser&amp;stick=H4sIAAAAAAAAAONgVuLVT9c3NEyJtyiKLy-weMRowS3w8sc9YSn9SWtOXmPU5OIKzsgvd80rySypFJLmYoOyBKX4uVB18ixilUxKTEnN0wWTCkX5OYl5KQrZiZnFqUUAPy_6FmgAAAA&amp;sa=X&amp;ved=2ahUKEwj39rj2huT_AhXLkWoFHU3GCVcQzIcDKAB6BAguEAE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eg"/><Relationship Id="rId13" Type="http://schemas.openxmlformats.org/officeDocument/2006/relationships/image" Target="../media/image7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1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21.png"/><Relationship Id="rId5" Type="http://schemas.openxmlformats.org/officeDocument/2006/relationships/image" Target="../media/image135.png"/><Relationship Id="rId15" Type="http://schemas.openxmlformats.org/officeDocument/2006/relationships/image" Target="../media/image143.jpeg"/><Relationship Id="rId10" Type="http://schemas.openxmlformats.org/officeDocument/2006/relationships/image" Target="../media/image140.jpeg"/><Relationship Id="rId4" Type="http://schemas.openxmlformats.org/officeDocument/2006/relationships/image" Target="../media/image134.png"/><Relationship Id="rId9" Type="http://schemas.openxmlformats.org/officeDocument/2006/relationships/image" Target="../media/image139.jpeg"/><Relationship Id="rId14" Type="http://schemas.openxmlformats.org/officeDocument/2006/relationships/image" Target="../media/image1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48.jpe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jpeg"/><Relationship Id="rId5" Type="http://schemas.openxmlformats.org/officeDocument/2006/relationships/image" Target="../media/image146.jpeg"/><Relationship Id="rId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57.png"/><Relationship Id="rId18" Type="http://schemas.openxmlformats.org/officeDocument/2006/relationships/image" Target="../media/image133.png"/><Relationship Id="rId3" Type="http://schemas.openxmlformats.org/officeDocument/2006/relationships/image" Target="../media/image149.jpeg"/><Relationship Id="rId21" Type="http://schemas.openxmlformats.org/officeDocument/2006/relationships/image" Target="../media/image163.png"/><Relationship Id="rId7" Type="http://schemas.openxmlformats.org/officeDocument/2006/relationships/image" Target="../media/image152.jpe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image" Target="../media/image137.png"/><Relationship Id="rId16" Type="http://schemas.openxmlformats.org/officeDocument/2006/relationships/image" Target="../media/image160.jpe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5.jpeg"/><Relationship Id="rId5" Type="http://schemas.openxmlformats.org/officeDocument/2006/relationships/image" Target="../media/image127.png"/><Relationship Id="rId15" Type="http://schemas.openxmlformats.org/officeDocument/2006/relationships/image" Target="../media/image159.png"/><Relationship Id="rId10" Type="http://schemas.openxmlformats.org/officeDocument/2006/relationships/image" Target="../media/image154.jpeg"/><Relationship Id="rId19" Type="http://schemas.openxmlformats.org/officeDocument/2006/relationships/image" Target="../media/image148.jpeg"/><Relationship Id="rId4" Type="http://schemas.openxmlformats.org/officeDocument/2006/relationships/image" Target="../media/image150.jpeg"/><Relationship Id="rId9" Type="http://schemas.openxmlformats.org/officeDocument/2006/relationships/image" Target="../media/image153.jpeg"/><Relationship Id="rId14" Type="http://schemas.openxmlformats.org/officeDocument/2006/relationships/image" Target="../media/image158.png"/><Relationship Id="rId22" Type="http://schemas.openxmlformats.org/officeDocument/2006/relationships/image" Target="../media/image1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49.jpeg"/><Relationship Id="rId7" Type="http://schemas.openxmlformats.org/officeDocument/2006/relationships/image" Target="../media/image135.png"/><Relationship Id="rId12" Type="http://schemas.openxmlformats.org/officeDocument/2006/relationships/image" Target="../media/image167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48.jpeg"/><Relationship Id="rId5" Type="http://schemas.openxmlformats.org/officeDocument/2006/relationships/image" Target="../media/image132.png"/><Relationship Id="rId10" Type="http://schemas.openxmlformats.org/officeDocument/2006/relationships/image" Target="../media/image166.jpeg"/><Relationship Id="rId4" Type="http://schemas.openxmlformats.org/officeDocument/2006/relationships/image" Target="../media/image152.jpeg"/><Relationship Id="rId9" Type="http://schemas.openxmlformats.org/officeDocument/2006/relationships/image" Target="../media/image16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jpeg"/><Relationship Id="rId4" Type="http://schemas.openxmlformats.org/officeDocument/2006/relationships/image" Target="../media/image1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eg"/><Relationship Id="rId13" Type="http://schemas.openxmlformats.org/officeDocument/2006/relationships/image" Target="../media/image73.png"/><Relationship Id="rId3" Type="http://schemas.openxmlformats.org/officeDocument/2006/relationships/image" Target="../media/image103.png"/><Relationship Id="rId7" Type="http://schemas.openxmlformats.org/officeDocument/2006/relationships/image" Target="../media/image132.png"/><Relationship Id="rId12" Type="http://schemas.openxmlformats.org/officeDocument/2006/relationships/image" Target="../media/image141.png"/><Relationship Id="rId17" Type="http://schemas.openxmlformats.org/officeDocument/2006/relationships/image" Target="../media/image142.png"/><Relationship Id="rId2" Type="http://schemas.openxmlformats.org/officeDocument/2006/relationships/image" Target="../media/image144.png"/><Relationship Id="rId16" Type="http://schemas.openxmlformats.org/officeDocument/2006/relationships/image" Target="../media/image1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eg"/><Relationship Id="rId11" Type="http://schemas.openxmlformats.org/officeDocument/2006/relationships/image" Target="../media/image121.png"/><Relationship Id="rId5" Type="http://schemas.openxmlformats.org/officeDocument/2006/relationships/image" Target="../media/image147.jpeg"/><Relationship Id="rId15" Type="http://schemas.openxmlformats.org/officeDocument/2006/relationships/image" Target="../media/image172.jpg"/><Relationship Id="rId10" Type="http://schemas.openxmlformats.org/officeDocument/2006/relationships/image" Target="../media/image134.png"/><Relationship Id="rId4" Type="http://schemas.openxmlformats.org/officeDocument/2006/relationships/image" Target="../media/image146.jpeg"/><Relationship Id="rId9" Type="http://schemas.openxmlformats.org/officeDocument/2006/relationships/image" Target="../media/image140.jpeg"/><Relationship Id="rId14" Type="http://schemas.openxmlformats.org/officeDocument/2006/relationships/image" Target="../media/image17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eg"/><Relationship Id="rId13" Type="http://schemas.openxmlformats.org/officeDocument/2006/relationships/image" Target="../media/image181.jpg"/><Relationship Id="rId3" Type="http://schemas.openxmlformats.org/officeDocument/2006/relationships/image" Target="../media/image175.jpeg"/><Relationship Id="rId7" Type="http://schemas.openxmlformats.org/officeDocument/2006/relationships/image" Target="../media/image179.jpg"/><Relationship Id="rId12" Type="http://schemas.openxmlformats.org/officeDocument/2006/relationships/image" Target="../media/image180.jpeg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jpg"/><Relationship Id="rId11" Type="http://schemas.openxmlformats.org/officeDocument/2006/relationships/hyperlink" Target="https://www.karlsruhe-erleben.de/en/media/attractions/Baden-State-Theatre" TargetMode="External"/><Relationship Id="rId5" Type="http://schemas.openxmlformats.org/officeDocument/2006/relationships/image" Target="../media/image177.jpg"/><Relationship Id="rId15" Type="http://schemas.openxmlformats.org/officeDocument/2006/relationships/image" Target="../media/image183.png"/><Relationship Id="rId10" Type="http://schemas.openxmlformats.org/officeDocument/2006/relationships/image" Target="../media/image148.jpeg"/><Relationship Id="rId4" Type="http://schemas.openxmlformats.org/officeDocument/2006/relationships/image" Target="../media/image176.jpeg"/><Relationship Id="rId9" Type="http://schemas.openxmlformats.org/officeDocument/2006/relationships/image" Target="../media/image147.jpeg"/><Relationship Id="rId14" Type="http://schemas.openxmlformats.org/officeDocument/2006/relationships/image" Target="../media/image182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eg"/><Relationship Id="rId3" Type="http://schemas.openxmlformats.org/officeDocument/2006/relationships/image" Target="../media/image167.png"/><Relationship Id="rId7" Type="http://schemas.openxmlformats.org/officeDocument/2006/relationships/image" Target="../media/image133.png"/><Relationship Id="rId12" Type="http://schemas.openxmlformats.org/officeDocument/2006/relationships/image" Target="../media/image191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jpeg"/><Relationship Id="rId11" Type="http://schemas.openxmlformats.org/officeDocument/2006/relationships/hyperlink" Target="https://uscode.house.gov/view.xhtml?path=/prelim@title18/part1/chapter84&amp;edition=prelim" TargetMode="External"/><Relationship Id="rId5" Type="http://schemas.openxmlformats.org/officeDocument/2006/relationships/image" Target="../media/image186.jpg"/><Relationship Id="rId10" Type="http://schemas.openxmlformats.org/officeDocument/2006/relationships/image" Target="../media/image190.jpeg"/><Relationship Id="rId4" Type="http://schemas.openxmlformats.org/officeDocument/2006/relationships/image" Target="../media/image185.png"/><Relationship Id="rId9" Type="http://schemas.openxmlformats.org/officeDocument/2006/relationships/image" Target="../media/image18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15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g"/><Relationship Id="rId18" Type="http://schemas.openxmlformats.org/officeDocument/2006/relationships/image" Target="../media/image31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17" Type="http://schemas.openxmlformats.org/officeDocument/2006/relationships/image" Target="../media/image30.png"/><Relationship Id="rId2" Type="http://schemas.openxmlformats.org/officeDocument/2006/relationships/image" Target="../media/image16.jpeg"/><Relationship Id="rId16" Type="http://schemas.openxmlformats.org/officeDocument/2006/relationships/hyperlink" Target="https://www.linkedin.com/in/andrew-braham-15b3a84?original_referer=https%3A%2F%2Fwww.google.com%2F" TargetMode="External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5" Type="http://schemas.openxmlformats.org/officeDocument/2006/relationships/image" Target="../media/image29.jpeg"/><Relationship Id="rId10" Type="http://schemas.openxmlformats.org/officeDocument/2006/relationships/image" Target="../media/image24.jpg"/><Relationship Id="rId19" Type="http://schemas.openxmlformats.org/officeDocument/2006/relationships/image" Target="../media/image32.jpeg"/><Relationship Id="rId4" Type="http://schemas.openxmlformats.org/officeDocument/2006/relationships/image" Target="../media/image18.jpeg"/><Relationship Id="rId9" Type="http://schemas.openxmlformats.org/officeDocument/2006/relationships/image" Target="../media/image23.jpg"/><Relationship Id="rId14" Type="http://schemas.openxmlformats.org/officeDocument/2006/relationships/image" Target="../media/image2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12" Type="http://schemas.openxmlformats.org/officeDocument/2006/relationships/image" Target="../media/image30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hyperlink" Target="https://www.linkedin.com/in/andrew-braham-15b3a84?original_referer=https%3A%2F%2Fwww.google.com%2F" TargetMode="External"/><Relationship Id="rId5" Type="http://schemas.openxmlformats.org/officeDocument/2006/relationships/image" Target="../media/image37.jpg"/><Relationship Id="rId10" Type="http://schemas.openxmlformats.org/officeDocument/2006/relationships/image" Target="../media/image41.jpeg"/><Relationship Id="rId4" Type="http://schemas.openxmlformats.org/officeDocument/2006/relationships/image" Target="../media/image36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png"/><Relationship Id="rId3" Type="http://schemas.openxmlformats.org/officeDocument/2006/relationships/image" Target="../media/image7.png"/><Relationship Id="rId7" Type="http://schemas.openxmlformats.org/officeDocument/2006/relationships/image" Target="../media/image31.png"/><Relationship Id="rId12" Type="http://schemas.openxmlformats.org/officeDocument/2006/relationships/image" Target="../media/image4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jpeg"/><Relationship Id="rId3" Type="http://schemas.openxmlformats.org/officeDocument/2006/relationships/image" Target="../media/image52.jpeg"/><Relationship Id="rId7" Type="http://schemas.openxmlformats.org/officeDocument/2006/relationships/image" Target="../media/image55.jpg"/><Relationship Id="rId12" Type="http://schemas.openxmlformats.org/officeDocument/2006/relationships/image" Target="../media/image59.jpg"/><Relationship Id="rId17" Type="http://schemas.openxmlformats.org/officeDocument/2006/relationships/image" Target="../media/image64.jpeg"/><Relationship Id="rId2" Type="http://schemas.openxmlformats.org/officeDocument/2006/relationships/image" Target="../media/image51.jp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11" Type="http://schemas.openxmlformats.org/officeDocument/2006/relationships/image" Target="../media/image58.png"/><Relationship Id="rId5" Type="http://schemas.openxmlformats.org/officeDocument/2006/relationships/image" Target="../media/image53.jpeg"/><Relationship Id="rId15" Type="http://schemas.openxmlformats.org/officeDocument/2006/relationships/image" Target="../media/image62.png"/><Relationship Id="rId10" Type="http://schemas.openxmlformats.org/officeDocument/2006/relationships/image" Target="../media/image43.png"/><Relationship Id="rId4" Type="http://schemas.openxmlformats.org/officeDocument/2006/relationships/image" Target="../media/image48.png"/><Relationship Id="rId9" Type="http://schemas.openxmlformats.org/officeDocument/2006/relationships/image" Target="../media/image57.jpg"/><Relationship Id="rId1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6.jpg"/><Relationship Id="rId7" Type="http://schemas.openxmlformats.org/officeDocument/2006/relationships/image" Target="../media/image4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2.jpeg"/><Relationship Id="rId5" Type="http://schemas.openxmlformats.org/officeDocument/2006/relationships/image" Target="../media/image68.png"/><Relationship Id="rId10" Type="http://schemas.openxmlformats.org/officeDocument/2006/relationships/hyperlink" Target="https://www.landkreis-karlsruhe.de/index.php?ModID=9&amp;FID=1076.103.1&amp;object=tx%2C3051.1" TargetMode="External"/><Relationship Id="rId4" Type="http://schemas.openxmlformats.org/officeDocument/2006/relationships/image" Target="../media/image67.jpeg"/><Relationship Id="rId9" Type="http://schemas.openxmlformats.org/officeDocument/2006/relationships/image" Target="../media/image7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79600" y="1278061"/>
            <a:ext cx="3514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KING:FBI:HOMCIDE:LUX</a:t>
            </a:r>
          </a:p>
          <a:p>
            <a:r>
              <a:rPr lang="en-US" strike="sngStrike" dirty="0" smtClean="0"/>
              <a:t>“Beheading”</a:t>
            </a:r>
          </a:p>
          <a:p>
            <a:r>
              <a:rPr lang="en-US" dirty="0" smtClean="0"/>
              <a:t>	</a:t>
            </a:r>
            <a:r>
              <a:rPr lang="en-US" strike="sngStrike" dirty="0" smtClean="0"/>
              <a:t>Ending Swedish Law 1978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86" y="3492500"/>
            <a:ext cx="469499" cy="5969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879600" y="3314700"/>
            <a:ext cx="98044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738" y="3585170"/>
            <a:ext cx="900411" cy="50423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960301" y="3585170"/>
            <a:ext cx="1165437" cy="504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090812" y="3399135"/>
            <a:ext cx="1005188" cy="690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907716" y="4356599"/>
            <a:ext cx="9906000" cy="15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86" y="2420838"/>
            <a:ext cx="1075005" cy="71536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3695700" y="2218730"/>
            <a:ext cx="2330449" cy="791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18200" y="2416265"/>
            <a:ext cx="5528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In 1994 Wolfgang Lux Driving in </a:t>
            </a:r>
            <a:r>
              <a:rPr lang="en-US" strike="sngStrike" dirty="0" err="1" smtClean="0"/>
              <a:t>Cointown</a:t>
            </a:r>
            <a:r>
              <a:rPr lang="en-US" strike="sngStrike" dirty="0" smtClean="0"/>
              <a:t> losing his head</a:t>
            </a:r>
          </a:p>
          <a:p>
            <a:r>
              <a:rPr lang="en-US" strike="sngStrike" dirty="0" smtClean="0"/>
              <a:t>In a car accident. 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968" y="2253408"/>
            <a:ext cx="509547" cy="68510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981200" y="2218730"/>
            <a:ext cx="1460500" cy="7197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91701" y="3467784"/>
            <a:ext cx="5155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In 2019 </a:t>
            </a:r>
            <a:r>
              <a:rPr lang="en-US" strike="sngStrike" dirty="0" err="1" smtClean="0"/>
              <a:t>Virginai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Rometti</a:t>
            </a:r>
            <a:r>
              <a:rPr lang="en-US" strike="sngStrike" dirty="0" smtClean="0"/>
              <a:t> and Dr. Dieter </a:t>
            </a:r>
            <a:r>
              <a:rPr lang="en-US" strike="sngStrike" dirty="0" err="1" smtClean="0"/>
              <a:t>Zetcher</a:t>
            </a:r>
            <a:r>
              <a:rPr lang="en-US" strike="sngStrike" dirty="0" smtClean="0"/>
              <a:t> losing</a:t>
            </a:r>
          </a:p>
          <a:p>
            <a:r>
              <a:rPr lang="en-US" strike="sngStrike" dirty="0" smtClean="0"/>
              <a:t>There job “beheaded”</a:t>
            </a:r>
            <a:endParaRPr lang="en-US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43808" y="850900"/>
            <a:ext cx="0" cy="600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79600" y="4762500"/>
            <a:ext cx="219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MLK(Remote control)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4326613" y="4762500"/>
            <a:ext cx="522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MLK(</a:t>
            </a:r>
            <a:r>
              <a:rPr lang="en-US" strike="sngStrike" dirty="0" err="1" smtClean="0"/>
              <a:t>tivoli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framwork</a:t>
            </a:r>
            <a:r>
              <a:rPr lang="en-US" dirty="0" smtClean="0"/>
              <a:t>).</a:t>
            </a:r>
            <a:r>
              <a:rPr lang="en-US" b="1" strike="sngStrike" dirty="0" err="1" smtClean="0"/>
              <a:t>touch</a:t>
            </a:r>
            <a:r>
              <a:rPr lang="en-US" strike="sngStrike" dirty="0" err="1" smtClean="0"/>
              <a:t>.accentor.damiler.ibm.roth</a:t>
            </a:r>
            <a:endParaRPr lang="en-US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4981" y="2885894"/>
            <a:ext cx="952937" cy="43515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2016802" y="2736519"/>
            <a:ext cx="1460500" cy="7197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556458" y="2068497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*</a:t>
            </a:r>
            <a:r>
              <a:rPr lang="en-US" sz="800" strike="sngStrike" dirty="0" err="1" smtClean="0"/>
              <a:t>tophat</a:t>
            </a:r>
            <a:endParaRPr lang="en-US" sz="800" strike="sngStrike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5691" y="2997555"/>
            <a:ext cx="495396" cy="301587"/>
          </a:xfrm>
          <a:prstGeom prst="rect">
            <a:avLst/>
          </a:prstGeom>
        </p:spPr>
      </p:pic>
      <p:cxnSp>
        <p:nvCxnSpPr>
          <p:cNvPr id="37" name="Straight Connector 36"/>
          <p:cNvCxnSpPr>
            <a:endCxn id="35" idx="0"/>
          </p:cNvCxnSpPr>
          <p:nvPr/>
        </p:nvCxnSpPr>
        <p:spPr>
          <a:xfrm flipV="1">
            <a:off x="3213389" y="2997555"/>
            <a:ext cx="0" cy="150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  <a:endCxn id="35" idx="0"/>
          </p:cNvCxnSpPr>
          <p:nvPr/>
        </p:nvCxnSpPr>
        <p:spPr>
          <a:xfrm flipH="1" flipV="1">
            <a:off x="3213389" y="2997555"/>
            <a:ext cx="247698" cy="150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07716" y="1763697"/>
            <a:ext cx="21355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KING(</a:t>
            </a:r>
            <a:r>
              <a:rPr lang="en-US" sz="800" strike="sngStrike" dirty="0" smtClean="0"/>
              <a:t>Ludwig</a:t>
            </a:r>
            <a:r>
              <a:rPr lang="en-US" sz="800" dirty="0" smtClean="0"/>
              <a:t>).</a:t>
            </a:r>
            <a:r>
              <a:rPr lang="en-US" sz="800" dirty="0" err="1" smtClean="0"/>
              <a:t>IPX.</a:t>
            </a:r>
            <a:r>
              <a:rPr lang="en-US" sz="800" strike="sngStrike" dirty="0" err="1" smtClean="0"/>
              <a:t>Neuschwanstein</a:t>
            </a:r>
            <a:r>
              <a:rPr lang="en-US" sz="800" strike="sngStrike" dirty="0" smtClean="0"/>
              <a:t>, Disneyland</a:t>
            </a:r>
            <a:endParaRPr lang="en-US" sz="800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3738" y="5624215"/>
            <a:ext cx="762000" cy="790575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1907716" y="5451726"/>
            <a:ext cx="9906000" cy="15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4071354" y="5624215"/>
            <a:ext cx="1504589" cy="5987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406" y="5708944"/>
            <a:ext cx="811333" cy="621116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4130249" y="5731275"/>
            <a:ext cx="1504589" cy="5987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79383" y="6414790"/>
            <a:ext cx="1888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HOMCE:LUX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majski,viola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1630732" y="902299"/>
            <a:ext cx="130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COPYRIGHT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1310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/>
        </p:nvSpPr>
        <p:spPr>
          <a:xfrm rot="4110269">
            <a:off x="5213614" y="-1775374"/>
            <a:ext cx="1485654" cy="7906106"/>
          </a:xfrm>
          <a:prstGeom prst="triangle">
            <a:avLst>
              <a:gd name="adj" fmla="val 0"/>
            </a:avLst>
          </a:prstGeom>
          <a:solidFill>
            <a:srgbClr val="D5F4FF">
              <a:alpha val="2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30732" y="902299"/>
            <a:ext cx="130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COPYRIGHT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254" y="4290423"/>
            <a:ext cx="598362" cy="9223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943" y="4053040"/>
            <a:ext cx="624417" cy="936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640" y="1218203"/>
            <a:ext cx="4700196" cy="568841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931153" y="2374900"/>
            <a:ext cx="3164847" cy="186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5409" y="3329583"/>
            <a:ext cx="2241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Nicht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rauchen</a:t>
            </a:r>
            <a:r>
              <a:rPr lang="en-US" sz="800" strike="sngStrike" dirty="0" smtClean="0"/>
              <a:t> (transl.) </a:t>
            </a:r>
            <a:r>
              <a:rPr lang="en-US" strike="sngStrike" dirty="0" smtClean="0"/>
              <a:t>smoking 16</a:t>
            </a:r>
          </a:p>
          <a:p>
            <a:r>
              <a:rPr lang="en-US" dirty="0"/>
              <a:t>	</a:t>
            </a:r>
            <a:r>
              <a:rPr lang="en-US" sz="800" strike="sngStrike" dirty="0" err="1" smtClean="0"/>
              <a:t>glu</a:t>
            </a:r>
            <a:r>
              <a:rPr lang="en-US" sz="800" strike="sngStrike" dirty="0" smtClean="0"/>
              <a:t> 21 </a:t>
            </a:r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Jackson,steps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71698" y="2525254"/>
            <a:ext cx="1934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Religious freedom </a:t>
            </a:r>
          </a:p>
          <a:p>
            <a:r>
              <a:rPr lang="en-US" dirty="0" smtClean="0"/>
              <a:t>Article 1 </a:t>
            </a:r>
          </a:p>
          <a:p>
            <a:r>
              <a:rPr lang="en-US" dirty="0" smtClean="0"/>
              <a:t>Constitution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896244" y="636062"/>
            <a:ext cx="5771518" cy="2234138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644460" y="636061"/>
            <a:ext cx="5913676" cy="3681290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244" y="1335057"/>
            <a:ext cx="750998" cy="103984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34608" y="5187360"/>
            <a:ext cx="1665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 </a:t>
            </a:r>
            <a:r>
              <a:rPr lang="en-US" strike="sngStrike" dirty="0" smtClean="0"/>
              <a:t>Harold </a:t>
            </a:r>
            <a:r>
              <a:rPr lang="en-US" strike="sngStrike" dirty="0" err="1" smtClean="0"/>
              <a:t>lisa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3834608" y="5513285"/>
            <a:ext cx="3496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000.tw.pns.church.roth(</a:t>
            </a:r>
            <a:r>
              <a:rPr lang="en-US" dirty="0" err="1" smtClean="0"/>
              <a:t>delata.calc</a:t>
            </a:r>
            <a:r>
              <a:rPr lang="en-US" dirty="0" smtClean="0"/>
              <a:t>)</a:t>
            </a:r>
          </a:p>
          <a:p>
            <a:r>
              <a:rPr lang="en-US" dirty="0" smtClean="0"/>
              <a:t>000.tw.pns.church.roth.baby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834608" y="4876800"/>
            <a:ext cx="678968" cy="679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51" y="1270259"/>
            <a:ext cx="1163009" cy="65128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137" y="1982862"/>
            <a:ext cx="525809" cy="19434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353846" y="3546308"/>
            <a:ext cx="199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Religionsfreiheit</a:t>
            </a:r>
            <a:r>
              <a:rPr lang="en-US" dirty="0" smtClean="0"/>
              <a:t> 14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1777968" y="2628900"/>
            <a:ext cx="660612" cy="819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3968360" y="4241565"/>
            <a:ext cx="1375638" cy="9711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147099" y="3730974"/>
            <a:ext cx="1563321" cy="708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5" idx="7"/>
          </p:cNvCxnSpPr>
          <p:nvPr/>
        </p:nvCxnSpPr>
        <p:spPr>
          <a:xfrm flipH="1">
            <a:off x="5142540" y="3448584"/>
            <a:ext cx="729158" cy="935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5" idx="0"/>
          </p:cNvCxnSpPr>
          <p:nvPr/>
        </p:nvCxnSpPr>
        <p:spPr>
          <a:xfrm>
            <a:off x="3216358" y="2074375"/>
            <a:ext cx="1439821" cy="216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87" y="4850538"/>
            <a:ext cx="149508" cy="14950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4864687" y="4749800"/>
            <a:ext cx="149508" cy="437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083961" y="4292387"/>
            <a:ext cx="164660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HOMCI:CHANLEOR</a:t>
            </a:r>
          </a:p>
          <a:p>
            <a:r>
              <a:rPr lang="en-US" sz="10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10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ddr</a:t>
            </a:r>
            <a:r>
              <a:rPr lang="en-US" sz="10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cirete</a:t>
            </a:r>
            <a:r>
              <a:rPr lang="en-US" sz="10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machine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IMPORT.INT I</a:t>
            </a:r>
          </a:p>
          <a:p>
            <a:r>
              <a:rPr lang="en-US" sz="1000" strike="sngStrike" dirty="0" err="1" smtClean="0"/>
              <a:t>ndia</a:t>
            </a:r>
            <a:r>
              <a:rPr lang="en-US" sz="1000" strike="sngStrike" dirty="0" smtClean="0"/>
              <a:t> 1&amp;1 </a:t>
            </a:r>
            <a:r>
              <a:rPr lang="en-US" sz="1000" strike="sngStrike" dirty="0" err="1" smtClean="0"/>
              <a:t>ciggerte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macheine</a:t>
            </a:r>
            <a:endParaRPr lang="en-US" sz="1000" strike="sngStrike" dirty="0" smtClean="0"/>
          </a:p>
          <a:p>
            <a:r>
              <a:rPr lang="en-US" sz="1000" dirty="0" smtClean="0"/>
              <a:t>HOMCEI:LLUX</a:t>
            </a:r>
            <a:endParaRPr lang="en-US" sz="10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46" name="Straight Connector 45"/>
          <p:cNvCxnSpPr>
            <a:endCxn id="15" idx="4"/>
          </p:cNvCxnSpPr>
          <p:nvPr/>
        </p:nvCxnSpPr>
        <p:spPr>
          <a:xfrm>
            <a:off x="1849254" y="2870200"/>
            <a:ext cx="701277" cy="1447151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5370" y="2271177"/>
            <a:ext cx="27226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</a:t>
            </a:r>
            <a:r>
              <a:rPr lang="en-US" dirty="0" smtClean="0"/>
              <a:t>(</a:t>
            </a:r>
            <a:r>
              <a:rPr lang="en-US" dirty="0" err="1" smtClean="0"/>
              <a:t>MARY:Friday</a:t>
            </a:r>
            <a:r>
              <a:rPr lang="en-US" dirty="0" smtClean="0"/>
              <a:t>)</a:t>
            </a:r>
          </a:p>
          <a:p>
            <a:r>
              <a:rPr lang="en-US" sz="800" dirty="0"/>
              <a:t> </a:t>
            </a:r>
            <a:r>
              <a:rPr lang="en-US" sz="800" dirty="0" smtClean="0"/>
              <a:t>(</a:t>
            </a:r>
            <a:r>
              <a:rPr lang="en-US" sz="800" dirty="0" err="1" smtClean="0"/>
              <a:t>delata</a:t>
            </a:r>
            <a:r>
              <a:rPr lang="en-US" sz="800" dirty="0" smtClean="0"/>
              <a:t>)[]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- VP GERMAY</a:t>
            </a:r>
          </a:p>
          <a:p>
            <a:r>
              <a:rPr lang="en-US" sz="1200" dirty="0" smtClean="0"/>
              <a:t>- FEDRAL JUSTICE GERMANY </a:t>
            </a:r>
            <a:endParaRPr lang="en-US" sz="1200" dirty="0"/>
          </a:p>
        </p:txBody>
      </p:sp>
      <p:sp>
        <p:nvSpPr>
          <p:cNvPr id="51" name="Rectangle 50"/>
          <p:cNvSpPr/>
          <p:nvPr/>
        </p:nvSpPr>
        <p:spPr>
          <a:xfrm>
            <a:off x="243436" y="3081630"/>
            <a:ext cx="1472198" cy="149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CHART</a:t>
            </a:r>
            <a:endParaRPr lang="en-US" sz="900" dirty="0"/>
          </a:p>
        </p:txBody>
      </p:sp>
      <p:sp>
        <p:nvSpPr>
          <p:cNvPr id="52" name="Rectangle 51"/>
          <p:cNvSpPr/>
          <p:nvPr/>
        </p:nvSpPr>
        <p:spPr>
          <a:xfrm>
            <a:off x="330200" y="3269309"/>
            <a:ext cx="1425125" cy="461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trike="sngStrike" dirty="0" smtClean="0">
                <a:solidFill>
                  <a:schemeClr val="tx1"/>
                </a:solidFill>
              </a:rPr>
              <a:t>Usage</a:t>
            </a:r>
            <a:endParaRPr lang="en-US" b="1" strike="sngStrike" dirty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35942" y="877125"/>
            <a:ext cx="27328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VGGG.Consution.alg</a:t>
            </a:r>
            <a:endParaRPr lang="en-US" dirty="0" smtClean="0"/>
          </a:p>
          <a:p>
            <a:r>
              <a:rPr lang="en-US" sz="800" dirty="0" err="1" smtClean="0"/>
              <a:t>Avage</a:t>
            </a:r>
            <a:r>
              <a:rPr lang="en-US" sz="800" dirty="0" smtClean="0"/>
              <a:t> </a:t>
            </a:r>
            <a:r>
              <a:rPr lang="en-US" sz="800" dirty="0" err="1" smtClean="0"/>
              <a:t>Belife</a:t>
            </a:r>
            <a:r>
              <a:rPr lang="en-US" sz="800" dirty="0" smtClean="0"/>
              <a:t> in own </a:t>
            </a:r>
            <a:r>
              <a:rPr lang="en-US" sz="800" dirty="0" err="1" smtClean="0"/>
              <a:t>consutiutoin</a:t>
            </a:r>
            <a:r>
              <a:rPr lang="en-US" sz="800" dirty="0" smtClean="0"/>
              <a:t> </a:t>
            </a:r>
          </a:p>
          <a:p>
            <a:r>
              <a:rPr lang="en-US" sz="800" dirty="0" smtClean="0"/>
              <a:t>and </a:t>
            </a:r>
            <a:r>
              <a:rPr lang="en-US" sz="800" dirty="0" err="1" smtClean="0"/>
              <a:t>democcy</a:t>
            </a:r>
            <a:r>
              <a:rPr lang="en-US" sz="800" dirty="0" smtClean="0"/>
              <a:t> violence in business </a:t>
            </a:r>
            <a:r>
              <a:rPr lang="en-US" sz="800" dirty="0" err="1" smtClean="0"/>
              <a:t>proicess</a:t>
            </a:r>
            <a:r>
              <a:rPr lang="en-US" sz="800" dirty="0" smtClean="0"/>
              <a:t> </a:t>
            </a:r>
            <a:r>
              <a:rPr lang="en-US" sz="800" dirty="0" err="1" smtClean="0"/>
              <a:t>amangment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86455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sosceles Triangle 14"/>
          <p:cNvSpPr/>
          <p:nvPr/>
        </p:nvSpPr>
        <p:spPr>
          <a:xfrm rot="4110269">
            <a:off x="4451614" y="142326"/>
            <a:ext cx="1485654" cy="7906106"/>
          </a:xfrm>
          <a:prstGeom prst="triangle">
            <a:avLst>
              <a:gd name="adj" fmla="val 0"/>
            </a:avLst>
          </a:prstGeom>
          <a:solidFill>
            <a:srgbClr val="D5F4FF">
              <a:alpha val="2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2727" y="773091"/>
            <a:ext cx="130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COPYRIGHT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169153" y="4292600"/>
            <a:ext cx="3164847" cy="186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882460" y="1866807"/>
            <a:ext cx="6855408" cy="4368244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30200" y="1206453"/>
            <a:ext cx="11296650" cy="393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WWW(K-TOWN).(b-10)(b-10).WHITEHOUSE.LARRY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270500" y="1320753"/>
            <a:ext cx="1178326" cy="19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70501" y="1309155"/>
            <a:ext cx="98425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WAR</a:t>
            </a:r>
            <a:endParaRPr lang="en-US" sz="1100" b="1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1143000" y="4923389"/>
            <a:ext cx="513077" cy="1578316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420267" y="2122772"/>
            <a:ext cx="1171725" cy="17780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xplosion 1 22"/>
          <p:cNvSpPr/>
          <p:nvPr/>
        </p:nvSpPr>
        <p:spPr>
          <a:xfrm>
            <a:off x="2032000" y="2997293"/>
            <a:ext cx="520700" cy="630789"/>
          </a:xfrm>
          <a:prstGeom prst="irregularSeal1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2413000" y="3302000"/>
            <a:ext cx="1689100" cy="43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495548" y="2019207"/>
            <a:ext cx="7295716" cy="2789928"/>
          </a:xfrm>
          <a:prstGeom prst="line">
            <a:avLst/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2413000" y="3336078"/>
            <a:ext cx="42069" cy="156185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2354325" y="3371850"/>
            <a:ext cx="79710" cy="120414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2343808" y="3336077"/>
            <a:ext cx="69192" cy="13341"/>
          </a:xfrm>
          <a:prstGeom prst="line">
            <a:avLst/>
          </a:prstGeom>
          <a:ln w="952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1143000" y="1955707"/>
            <a:ext cx="1676400" cy="2139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40" y="5777713"/>
            <a:ext cx="546237" cy="54623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183" y="5372383"/>
            <a:ext cx="571286" cy="388559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6096000" y="5226050"/>
            <a:ext cx="850900" cy="551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972316" y="5867400"/>
            <a:ext cx="1114284" cy="456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7014083" y="4923389"/>
            <a:ext cx="1028095" cy="704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7035237" y="5619378"/>
            <a:ext cx="1028095" cy="704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6946900" y="3302000"/>
            <a:ext cx="812800" cy="1778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683744" y="3734087"/>
            <a:ext cx="14927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“ ”</a:t>
            </a:r>
            <a:endParaRPr lang="en-US" sz="9600" dirty="0"/>
          </a:p>
        </p:txBody>
      </p:sp>
      <p:sp>
        <p:nvSpPr>
          <p:cNvPr id="65" name="TextBox 64"/>
          <p:cNvSpPr txBox="1"/>
          <p:nvPr/>
        </p:nvSpPr>
        <p:spPr>
          <a:xfrm>
            <a:off x="4088006" y="5425298"/>
            <a:ext cx="1956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Kinderdiskco</a:t>
            </a:r>
            <a:r>
              <a:rPr lang="en-US" strike="sngStrike" dirty="0" smtClean="0"/>
              <a:t> 11am</a:t>
            </a:r>
            <a:endParaRPr lang="en-US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3512474" y="5434712"/>
            <a:ext cx="73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634" y="5958356"/>
            <a:ext cx="809313" cy="452437"/>
          </a:xfrm>
          <a:prstGeom prst="rect">
            <a:avLst/>
          </a:prstGeom>
        </p:spPr>
      </p:pic>
      <p:cxnSp>
        <p:nvCxnSpPr>
          <p:cNvPr id="69" name="Straight Arrow Connector 68"/>
          <p:cNvCxnSpPr>
            <a:endCxn id="54" idx="0"/>
          </p:cNvCxnSpPr>
          <p:nvPr/>
        </p:nvCxnSpPr>
        <p:spPr>
          <a:xfrm flipV="1">
            <a:off x="5194441" y="5777713"/>
            <a:ext cx="1271518" cy="478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801714" y="5820235"/>
            <a:ext cx="21595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5am Colleting recycling </a:t>
            </a:r>
            <a:r>
              <a:rPr lang="en-US" sz="800" strike="sngStrike" dirty="0" err="1" smtClean="0"/>
              <a:t>brokekn</a:t>
            </a:r>
            <a:r>
              <a:rPr lang="en-US" sz="800" strike="sngStrike" dirty="0" smtClean="0"/>
              <a:t> glass next to </a:t>
            </a:r>
            <a:r>
              <a:rPr lang="en-US" sz="800" strike="sngStrike" dirty="0" err="1" smtClean="0"/>
              <a:t>dj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3264882" y="5918670"/>
            <a:ext cx="273287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SQ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sonneyberger</a:t>
            </a:r>
            <a:r>
              <a:rPr lang="en-US" sz="800" strike="sngStrike" dirty="0" smtClean="0"/>
              <a:t>).</a:t>
            </a:r>
            <a:r>
              <a:rPr lang="en-US" strike="sngStrike" dirty="0" err="1" smtClean="0"/>
              <a:t>Ghoheobahck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dj</a:t>
            </a:r>
            <a:r>
              <a:rPr lang="en-US" dirty="0" err="1" smtClean="0"/>
              <a:t>,</a:t>
            </a:r>
            <a:r>
              <a:rPr lang="en-US" b="1" dirty="0" err="1" smtClean="0"/>
              <a:t>VGGG.Consution.a</a:t>
            </a:r>
            <a:r>
              <a:rPr lang="en-US" dirty="0" err="1" smtClean="0"/>
              <a:t>lg</a:t>
            </a:r>
            <a:endParaRPr lang="en-US" dirty="0" smtClean="0"/>
          </a:p>
          <a:p>
            <a:r>
              <a:rPr lang="en-US" sz="800" strike="sngStrike" dirty="0" err="1" smtClean="0"/>
              <a:t>Avage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Belife</a:t>
            </a:r>
            <a:r>
              <a:rPr lang="en-US" sz="800" strike="sngStrike" dirty="0" smtClean="0"/>
              <a:t> in own </a:t>
            </a:r>
            <a:r>
              <a:rPr lang="en-US" sz="800" strike="sngStrike" dirty="0" err="1" smtClean="0"/>
              <a:t>consutiutoin</a:t>
            </a:r>
            <a:r>
              <a:rPr lang="en-US" sz="800" strike="sngStrike" dirty="0" smtClean="0"/>
              <a:t> </a:t>
            </a:r>
          </a:p>
          <a:p>
            <a:r>
              <a:rPr lang="en-US" sz="800" strike="sngStrike" dirty="0" smtClean="0"/>
              <a:t>and </a:t>
            </a:r>
            <a:r>
              <a:rPr lang="en-US" sz="800" strike="sngStrike" dirty="0" err="1" smtClean="0"/>
              <a:t>democcy</a:t>
            </a:r>
            <a:r>
              <a:rPr lang="en-US" sz="800" strike="sngStrike" dirty="0" smtClean="0"/>
              <a:t> violence in business </a:t>
            </a:r>
            <a:r>
              <a:rPr lang="en-US" sz="800" strike="sngStrike" dirty="0" err="1" smtClean="0"/>
              <a:t>proicess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amangment</a:t>
            </a:r>
            <a:endParaRPr lang="en-US" sz="800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0" y="6540325"/>
            <a:ext cx="20970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2023 </a:t>
            </a:r>
            <a:r>
              <a:rPr lang="en-US" sz="900" strike="sngStrike" dirty="0" smtClean="0"/>
              <a:t>Update: </a:t>
            </a:r>
            <a:r>
              <a:rPr lang="en-US" sz="900" dirty="0" smtClean="0"/>
              <a:t>000.tw.pns.</a:t>
            </a:r>
            <a:r>
              <a:rPr lang="en-US" sz="900" strike="sngStrike" dirty="0" smtClean="0"/>
              <a:t>brokenwindow</a:t>
            </a:r>
            <a:endParaRPr lang="en-US" sz="900" strike="sngStrike" dirty="0"/>
          </a:p>
        </p:txBody>
      </p:sp>
      <p:sp>
        <p:nvSpPr>
          <p:cNvPr id="73" name="TextBox 72"/>
          <p:cNvSpPr txBox="1"/>
          <p:nvPr/>
        </p:nvSpPr>
        <p:spPr>
          <a:xfrm>
            <a:off x="6096000" y="3665451"/>
            <a:ext cx="26339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41 25Y since 2000 </a:t>
            </a:r>
            <a:r>
              <a:rPr lang="en-US" sz="800" dirty="0" err="1" smtClean="0"/>
              <a:t>raming</a:t>
            </a:r>
            <a:r>
              <a:rPr lang="en-US" sz="800" dirty="0" smtClean="0"/>
              <a:t> CPVA glass VIRGINIG in  head</a:t>
            </a:r>
            <a:endParaRPr lang="en-US" sz="800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6713067" y="4136227"/>
            <a:ext cx="360873" cy="374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7430102" y="4095379"/>
            <a:ext cx="545001" cy="349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146303" y="3406338"/>
            <a:ext cx="400462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!HOMCEI:IS-A-BELL</a:t>
            </a:r>
          </a:p>
          <a:p>
            <a:r>
              <a:rPr lang="en-US" sz="800" strike="sngStrike" dirty="0" smtClean="0"/>
              <a:t>(soviet union, </a:t>
            </a:r>
            <a:r>
              <a:rPr lang="en-US" sz="800" strike="sngStrike" dirty="0" err="1" smtClean="0"/>
              <a:t>keith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hering</a:t>
            </a:r>
            <a:endParaRPr lang="en-US" dirty="0"/>
          </a:p>
          <a:p>
            <a:r>
              <a:rPr lang="en-US" dirty="0" smtClean="0"/>
              <a:t>1994 </a:t>
            </a:r>
            <a:r>
              <a:rPr lang="en-US" sz="800" strike="sngStrike" dirty="0" err="1" smtClean="0"/>
              <a:t>Consutoin</a:t>
            </a:r>
            <a:r>
              <a:rPr lang="en-US" sz="800" strike="sngStrike" dirty="0" smtClean="0"/>
              <a:t> waiting on </a:t>
            </a:r>
            <a:r>
              <a:rPr lang="en-US" sz="800" strike="sngStrike" dirty="0" err="1" smtClean="0"/>
              <a:t>personl</a:t>
            </a:r>
            <a:r>
              <a:rPr lang="en-US" sz="800" strike="sngStrike" dirty="0" smtClean="0"/>
              <a:t> wealth from </a:t>
            </a:r>
            <a:r>
              <a:rPr lang="en-US" sz="800" strike="sngStrike" dirty="0" err="1" smtClean="0"/>
              <a:t>elke</a:t>
            </a:r>
            <a:endParaRPr lang="en-US" sz="800" strike="sngStrike" dirty="0" smtClean="0"/>
          </a:p>
          <a:p>
            <a:r>
              <a:rPr lang="en-US" dirty="0" smtClean="0"/>
              <a:t>[x] no </a:t>
            </a:r>
            <a:r>
              <a:rPr lang="en-US" sz="800" strike="sngStrike" dirty="0" err="1" smtClean="0"/>
              <a:t>Grohvoe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waitin</a:t>
            </a:r>
            <a:r>
              <a:rPr lang="en-US" sz="800" strike="sngStrike" dirty="0" smtClean="0"/>
              <a:t> on </a:t>
            </a:r>
            <a:r>
              <a:rPr lang="en-US" sz="800" strike="sngStrike" dirty="0" err="1" smtClean="0"/>
              <a:t>perons</a:t>
            </a:r>
            <a:r>
              <a:rPr lang="en-US" sz="800" strike="sngStrike" dirty="0" smtClean="0"/>
              <a:t> wealth from </a:t>
            </a:r>
            <a:r>
              <a:rPr lang="en-US" sz="800" strike="sngStrike" dirty="0" err="1" smtClean="0"/>
              <a:t>elke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belive</a:t>
            </a:r>
            <a:r>
              <a:rPr lang="en-US" sz="800" strike="sngStrike" dirty="0" smtClean="0"/>
              <a:t> in </a:t>
            </a:r>
            <a:r>
              <a:rPr lang="en-US" sz="800" strike="sngStrike" dirty="0" err="1" smtClean="0"/>
              <a:t>consustaiont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democpcy</a:t>
            </a:r>
            <a:endParaRPr lang="en-US" sz="8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864" y="2553761"/>
            <a:ext cx="3376672" cy="408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94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884" y="3987803"/>
            <a:ext cx="403723" cy="2792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3480914"/>
            <a:ext cx="714375" cy="714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399" y="3480914"/>
            <a:ext cx="714375" cy="714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90799" y="2947515"/>
            <a:ext cx="105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Founders</a:t>
            </a:r>
            <a:endParaRPr lang="en-US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68" y="2216423"/>
            <a:ext cx="509547" cy="68510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73611" y="1954813"/>
            <a:ext cx="4446089" cy="2876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032000" y="2641571"/>
            <a:ext cx="3035300" cy="203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970072" y="2240545"/>
            <a:ext cx="1817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Animation(rolling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298700" y="3480914"/>
            <a:ext cx="2324100" cy="7143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1"/>
          </p:cNvCxnSpPr>
          <p:nvPr/>
        </p:nvCxnSpPr>
        <p:spPr>
          <a:xfrm flipV="1">
            <a:off x="773611" y="1954813"/>
            <a:ext cx="1196461" cy="1438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188" y="2984500"/>
            <a:ext cx="1284239" cy="8175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589" y="1830132"/>
            <a:ext cx="2996111" cy="39438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86400" y="2532017"/>
            <a:ext cx="13276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(-)</a:t>
            </a:r>
            <a:endParaRPr lang="en-US" sz="9600" b="1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486400" y="1954813"/>
            <a:ext cx="1955800" cy="2452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549650" y="5045699"/>
            <a:ext cx="1905001" cy="17087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343400" y="5575300"/>
            <a:ext cx="520700" cy="49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76056" y="5117480"/>
            <a:ext cx="134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47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1057" y="432484"/>
            <a:ext cx="69214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56242" y="863372"/>
            <a:ext cx="12700" cy="600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856734"/>
            <a:ext cx="130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COPYRIGHT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0" y="1226066"/>
            <a:ext cx="1368942" cy="3360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PRODUCTION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12755" y="1395884"/>
            <a:ext cx="7024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000.tw.pns</a:t>
            </a:r>
            <a:endParaRPr lang="en-US" sz="9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20" y="2598417"/>
            <a:ext cx="2868119" cy="29159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38" y="2799078"/>
            <a:ext cx="2857500" cy="25146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815192" y="1511301"/>
            <a:ext cx="2167485" cy="2355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525250" y="1199112"/>
            <a:ext cx="5788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40C28"/>
                </a:solidFill>
                <a:latin typeface="Google Sans"/>
              </a:rPr>
              <a:t>The Privacy Act of 1974, as amended, 5 U.S.C.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 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§ 552a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597665" y="1792843"/>
            <a:ext cx="5827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40C28"/>
                </a:solidFill>
                <a:latin typeface="Google Sans"/>
              </a:rPr>
              <a:t>The New Federal Data Protection Act (The BDSG-new)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597665" y="1499195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04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7219638" y="1445729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41.4uschwitz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ddr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 smtClean="0"/>
              <a:t>Patricia on </a:t>
            </a:r>
            <a:r>
              <a:rPr lang="en-US" sz="800" strike="sngStrike" dirty="0" err="1" smtClean="0"/>
              <a:t>mainstarine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marketplatz</a:t>
            </a:r>
            <a:r>
              <a:rPr lang="en-US" sz="800" strike="sngStrike" dirty="0" smtClean="0"/>
              <a:t>) would like to know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1057" y="432484"/>
            <a:ext cx="69214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56242" y="863372"/>
            <a:ext cx="12700" cy="600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856734"/>
            <a:ext cx="130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COPYRIGHT</a:t>
            </a:r>
            <a:endParaRPr lang="en-US" b="1" dirty="0"/>
          </a:p>
        </p:txBody>
      </p:sp>
      <p:sp>
        <p:nvSpPr>
          <p:cNvPr id="17" name="Rectangle 16"/>
          <p:cNvSpPr/>
          <p:nvPr/>
        </p:nvSpPr>
        <p:spPr>
          <a:xfrm>
            <a:off x="0" y="1226066"/>
            <a:ext cx="1368942" cy="3360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PRODUCTION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112755" y="1395884"/>
            <a:ext cx="7024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000.tw.pns</a:t>
            </a:r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>
            <a:off x="1356242" y="863372"/>
            <a:ext cx="10835758" cy="1472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sp>
        <p:nvSpPr>
          <p:cNvPr id="3" name="Rounded Rectangle 2"/>
          <p:cNvSpPr/>
          <p:nvPr/>
        </p:nvSpPr>
        <p:spPr>
          <a:xfrm>
            <a:off x="2209800" y="1980084"/>
            <a:ext cx="2882900" cy="57261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POLICE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22600" y="1394083"/>
            <a:ext cx="108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SUPPORT</a:t>
            </a:r>
            <a:endParaRPr lang="en-US" b="1" dirty="0"/>
          </a:p>
        </p:txBody>
      </p:sp>
      <p:sp>
        <p:nvSpPr>
          <p:cNvPr id="21" name="Rounded Rectangle 20"/>
          <p:cNvSpPr/>
          <p:nvPr/>
        </p:nvSpPr>
        <p:spPr>
          <a:xfrm>
            <a:off x="2209800" y="2769369"/>
            <a:ext cx="2882900" cy="57261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CHURCH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143033" y="3036327"/>
            <a:ext cx="1206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000.tw.pns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209800" y="3580614"/>
            <a:ext cx="2882900" cy="57261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CITY HALL</a:t>
            </a:r>
          </a:p>
          <a:p>
            <a:pPr algn="ctr"/>
            <a:r>
              <a:rPr lang="en-US" dirty="0" smtClean="0"/>
              <a:t>FORT WORTH 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7661608" y="3416595"/>
            <a:ext cx="2882900" cy="57261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Other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2209800" y="4507384"/>
            <a:ext cx="2882900" cy="57261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POLIZEI 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2209800" y="5376446"/>
            <a:ext cx="2882900" cy="57261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AMTSGERICHT 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861057" y="2362200"/>
            <a:ext cx="1136643" cy="104345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smtClean="0"/>
              <a:t>Content Items</a:t>
            </a:r>
            <a:endParaRPr lang="en-US" sz="900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8" y="2489106"/>
            <a:ext cx="370927" cy="23613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6299200" y="2362200"/>
            <a:ext cx="501105" cy="363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947902" y="4111056"/>
            <a:ext cx="28200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Soviet union</a:t>
            </a:r>
          </a:p>
          <a:p>
            <a:r>
              <a:rPr lang="en-US" sz="1000" strike="sngStrike" dirty="0" err="1" smtClean="0"/>
              <a:t>Mikahail</a:t>
            </a:r>
            <a:r>
              <a:rPr lang="en-US" sz="1000" strike="sngStrike" dirty="0" smtClean="0"/>
              <a:t> Gorbachev</a:t>
            </a:r>
          </a:p>
          <a:p>
            <a:r>
              <a:rPr lang="en-US" sz="1000" strike="sngStrike" dirty="0" smtClean="0"/>
              <a:t>Angel </a:t>
            </a:r>
            <a:r>
              <a:rPr lang="en-US" sz="1000" strike="sngStrike" dirty="0" err="1" smtClean="0"/>
              <a:t>Mekrel</a:t>
            </a:r>
            <a:endParaRPr lang="en-US" sz="1000" strike="sngStrike" dirty="0" smtClean="0"/>
          </a:p>
          <a:p>
            <a:r>
              <a:rPr lang="en-US" sz="1000" strike="sngStrike" dirty="0" smtClean="0"/>
              <a:t>DDR</a:t>
            </a:r>
          </a:p>
          <a:p>
            <a:r>
              <a:rPr lang="en-US" sz="1000" strike="sngStrike" dirty="0" smtClean="0"/>
              <a:t>King/queen/jobs/</a:t>
            </a:r>
            <a:r>
              <a:rPr lang="en-US" sz="1000" strike="sngStrike" dirty="0" err="1" smtClean="0"/>
              <a:t>jbos</a:t>
            </a:r>
            <a:r>
              <a:rPr lang="en-US" sz="1000" strike="sngStrike" dirty="0" smtClean="0"/>
              <a:t>/</a:t>
            </a:r>
            <a:r>
              <a:rPr lang="en-US" sz="1000" strike="sngStrike" dirty="0" err="1" smtClean="0"/>
              <a:t>meiers</a:t>
            </a:r>
            <a:r>
              <a:rPr lang="en-US" sz="1000" strike="sngStrike" dirty="0" smtClean="0"/>
              <a:t>/</a:t>
            </a:r>
            <a:r>
              <a:rPr lang="en-US" sz="1000" strike="sngStrike" dirty="0" err="1" smtClean="0"/>
              <a:t>meier</a:t>
            </a:r>
            <a:r>
              <a:rPr lang="en-US" sz="1000" strike="sngStrike" dirty="0" smtClean="0"/>
              <a:t>/</a:t>
            </a:r>
            <a:r>
              <a:rPr lang="en-US" sz="1000" strike="sngStrike" dirty="0" err="1" smtClean="0"/>
              <a:t>mier</a:t>
            </a:r>
            <a:r>
              <a:rPr lang="en-US" sz="1000" strike="sngStrike" dirty="0" smtClean="0"/>
              <a:t>/</a:t>
            </a:r>
            <a:r>
              <a:rPr lang="en-US" sz="1000" strike="sngStrike" dirty="0" err="1" smtClean="0"/>
              <a:t>smieres</a:t>
            </a:r>
            <a:endParaRPr lang="en-US" sz="1000" strike="sngStrike" dirty="0" smtClean="0"/>
          </a:p>
          <a:p>
            <a:r>
              <a:rPr lang="en-US" sz="1000" dirty="0" err="1" smtClean="0"/>
              <a:t>CPVA.</a:t>
            </a:r>
            <a:r>
              <a:rPr lang="en-US" sz="1000" strike="sngStrike" dirty="0" err="1" smtClean="0"/>
              <a:t>aei.maxplank.marx</a:t>
            </a:r>
            <a:endParaRPr lang="en-US" sz="1000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114" y="1511300"/>
            <a:ext cx="397944" cy="539435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8705114" y="1396512"/>
            <a:ext cx="397944" cy="6542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949" y="1497539"/>
            <a:ext cx="771843" cy="513626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 flipV="1">
            <a:off x="6997700" y="1010622"/>
            <a:ext cx="1284151" cy="383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7418881" y="2102545"/>
            <a:ext cx="3892732" cy="1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7382629" y="1432666"/>
            <a:ext cx="3892732" cy="1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086656" y="1479362"/>
            <a:ext cx="32158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HOMICIDE:BORIS:HOMCIDE:LUX</a:t>
            </a:r>
          </a:p>
          <a:p>
            <a:r>
              <a:rPr lang="en-US" sz="800" strike="sngStrike" dirty="0" smtClean="0"/>
              <a:t>(wolf(gang/</a:t>
            </a:r>
            <a:r>
              <a:rPr lang="en-US" sz="800" strike="sngStrike" dirty="0" err="1" smtClean="0"/>
              <a:t>schlucht</a:t>
            </a:r>
            <a:r>
              <a:rPr lang="en-US" sz="800" strike="sngStrike" dirty="0" smtClean="0"/>
              <a:t>)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7435843" y="2477998"/>
            <a:ext cx="3892732" cy="1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845949" y="2115608"/>
            <a:ext cx="339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nonPoliceScheudler</a:t>
            </a:r>
            <a:r>
              <a:rPr lang="en-US" dirty="0" smtClean="0"/>
              <a:t> </a:t>
            </a:r>
            <a:r>
              <a:rPr lang="en-US" sz="800" strike="sngStrike" dirty="0" smtClean="0"/>
              <a:t>12pm-3am (EDISON); 3am-6am</a:t>
            </a:r>
            <a:endParaRPr lang="en-US" sz="800" strike="sngStrike" dirty="0"/>
          </a:p>
        </p:txBody>
      </p:sp>
      <p:sp>
        <p:nvSpPr>
          <p:cNvPr id="46" name="Right Arrow 45"/>
          <p:cNvSpPr/>
          <p:nvPr/>
        </p:nvSpPr>
        <p:spPr>
          <a:xfrm rot="15994566">
            <a:off x="8652625" y="2449293"/>
            <a:ext cx="735369" cy="992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-6350" y="6054969"/>
            <a:ext cx="1368942" cy="3360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PRODUCTION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414666" y="6391003"/>
            <a:ext cx="8418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Gorbhaeho</a:t>
            </a:r>
            <a:r>
              <a:rPr lang="en-US" sz="800" strike="sngStrike" dirty="0" smtClean="0"/>
              <a:t>(dell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3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1057" y="432484"/>
            <a:ext cx="69214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356242" y="863372"/>
            <a:ext cx="12700" cy="600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856734"/>
            <a:ext cx="130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COPYRIGHT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1356242" y="863372"/>
            <a:ext cx="10835758" cy="1472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1593948" y="1155514"/>
            <a:ext cx="397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POLCIE:TRUCK: </a:t>
            </a:r>
            <a:r>
              <a:rPr lang="en-US" strike="sngStrike" dirty="0" smtClean="0"/>
              <a:t>father </a:t>
            </a:r>
            <a:r>
              <a:rPr lang="en-US" strike="sngStrike" dirty="0" err="1" smtClean="0"/>
              <a:t>buttfiddling</a:t>
            </a:r>
            <a:r>
              <a:rPr lang="en-US" strike="sngStrike" dirty="0" smtClean="0"/>
              <a:t> finger</a:t>
            </a:r>
            <a:endParaRPr lang="en-US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410" y="1963103"/>
            <a:ext cx="598275" cy="432843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6702410" y="1810193"/>
            <a:ext cx="455673" cy="9405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706723" y="1835397"/>
            <a:ext cx="265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</a:t>
            </a:r>
            <a:r>
              <a:rPr lang="en-US" strike="sngStrike" dirty="0" smtClean="0"/>
              <a:t>google </a:t>
            </a:r>
            <a:r>
              <a:rPr lang="en-US" strike="sngStrike" dirty="0" err="1" smtClean="0"/>
              <a:t>empleoy</a:t>
            </a:r>
            <a:r>
              <a:rPr lang="en-US" strike="sngStrike" dirty="0" smtClean="0"/>
              <a:t> wife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8112761" y="2179524"/>
            <a:ext cx="225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6 month </a:t>
            </a:r>
            <a:r>
              <a:rPr lang="en-US" strike="sngStrike" dirty="0" err="1" smtClean="0"/>
              <a:t>potty</a:t>
            </a:r>
            <a:r>
              <a:rPr lang="en-US" strike="sngStrike" dirty="0" smtClean="0"/>
              <a:t> trained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7706723" y="1511300"/>
            <a:ext cx="325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nonPolcieChge</a:t>
            </a:r>
            <a:r>
              <a:rPr lang="en-US" dirty="0" smtClean="0"/>
              <a:t>(</a:t>
            </a:r>
            <a:r>
              <a:rPr lang="en-US" strike="sngStrike" dirty="0" err="1"/>
              <a:t>Ghehoi</a:t>
            </a:r>
            <a:r>
              <a:rPr lang="en-US" strike="sngStrike" dirty="0"/>
              <a:t>(Google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850414" y="2750720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 7Y </a:t>
            </a:r>
            <a:r>
              <a:rPr lang="en-US" strike="sngStrike" dirty="0" smtClean="0"/>
              <a:t>!</a:t>
            </a:r>
            <a:r>
              <a:rPr lang="en-US" strike="sngStrike" dirty="0" err="1" smtClean="0"/>
              <a:t>potty</a:t>
            </a:r>
            <a:r>
              <a:rPr lang="en-US" strike="sngStrike" dirty="0" smtClean="0"/>
              <a:t> trained</a:t>
            </a:r>
            <a:endParaRPr lang="en-US" strike="sngStrike" dirty="0"/>
          </a:p>
        </p:txBody>
      </p:sp>
      <p:sp>
        <p:nvSpPr>
          <p:cNvPr id="49" name="Rectangle 48"/>
          <p:cNvSpPr/>
          <p:nvPr/>
        </p:nvSpPr>
        <p:spPr>
          <a:xfrm>
            <a:off x="0" y="1226066"/>
            <a:ext cx="1368942" cy="3360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PRODUCTION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112755" y="1395884"/>
            <a:ext cx="7024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000.tw.pns</a:t>
            </a:r>
            <a:endParaRPr lang="en-US" sz="9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99" y="2010572"/>
            <a:ext cx="315620" cy="315620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6123073" y="1745975"/>
            <a:ext cx="455673" cy="9405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802" y="2815338"/>
            <a:ext cx="397944" cy="539435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6184905" y="2614791"/>
            <a:ext cx="455673" cy="9405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047718" y="2614791"/>
            <a:ext cx="43117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158083" y="3098349"/>
            <a:ext cx="3442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WWI.8</a:t>
            </a:r>
            <a:r>
              <a:rPr lang="en-US" baseline="30000" dirty="0" smtClean="0"/>
              <a:t>th</a:t>
            </a:r>
            <a:r>
              <a:rPr lang="en-US" dirty="0" smtClean="0"/>
              <a:t> floor</a:t>
            </a:r>
            <a:r>
              <a:rPr lang="en-US" strike="sngStrike" dirty="0" smtClean="0"/>
              <a:t>. Pope </a:t>
            </a:r>
            <a:r>
              <a:rPr lang="en-US" strike="sngStrike" dirty="0" err="1" smtClean="0"/>
              <a:t>francco.angela</a:t>
            </a:r>
            <a:endParaRPr lang="en-US" strike="sngStrike" dirty="0" smtClean="0"/>
          </a:p>
          <a:p>
            <a:r>
              <a:rPr lang="en-US" sz="900" strike="sngStrike" dirty="0" smtClean="0"/>
              <a:t>Roth(brother) </a:t>
            </a:r>
            <a:r>
              <a:rPr lang="en-US" sz="900" strike="sngStrike" dirty="0" err="1" smtClean="0"/>
              <a:t>redhair</a:t>
            </a:r>
            <a:r>
              <a:rPr lang="en-US" sz="900" strike="sngStrike" dirty="0" smtClean="0"/>
              <a:t>[]</a:t>
            </a:r>
          </a:p>
          <a:p>
            <a:r>
              <a:rPr lang="en-US" sz="900" strike="sngStrike" dirty="0" smtClean="0"/>
              <a:t>Finger in asshole/ </a:t>
            </a:r>
            <a:r>
              <a:rPr lang="en-US" sz="900" strike="sngStrike" dirty="0" err="1" smtClean="0"/>
              <a:t>butfildding</a:t>
            </a:r>
            <a:endParaRPr lang="en-US" sz="900" strike="sngStrike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6123073" y="3795216"/>
            <a:ext cx="43117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640578" y="3866926"/>
            <a:ext cx="40278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Sales: IBM: </a:t>
            </a:r>
            <a:r>
              <a:rPr lang="en-US" strike="sngStrike" dirty="0" smtClean="0"/>
              <a:t>Bank of America; 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Scratch pad, wily/</a:t>
            </a:r>
            <a:r>
              <a:rPr lang="en-US" strike="sngStrike" dirty="0" err="1" smtClean="0"/>
              <a:t>itcam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wsam</a:t>
            </a:r>
            <a:endParaRPr lang="en-US" strike="sngStrike" dirty="0" smtClean="0"/>
          </a:p>
          <a:p>
            <a:r>
              <a:rPr lang="en-US" dirty="0" smtClean="0"/>
              <a:t>	</a:t>
            </a:r>
            <a:r>
              <a:rPr lang="en-US" strike="sngStrike" dirty="0" err="1" smtClean="0"/>
              <a:t>fiddeling</a:t>
            </a:r>
            <a:endParaRPr lang="en-US" strike="sngStrike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6288781" y="4790256"/>
            <a:ext cx="43117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250219" y="5649416"/>
            <a:ext cx="43117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958" y="5032968"/>
            <a:ext cx="315620" cy="315620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6180802" y="4924774"/>
            <a:ext cx="455673" cy="9405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930246" y="5032968"/>
            <a:ext cx="2187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Touch ATB </a:t>
            </a:r>
            <a:r>
              <a:rPr lang="en-US" strike="sngStrike" dirty="0" smtClean="0"/>
              <a:t>front/back</a:t>
            </a:r>
            <a:endParaRPr lang="en-US" strike="sngStrike" dirty="0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7001547" y="4924774"/>
            <a:ext cx="466053" cy="477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702300" y="50910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66" name="Cube 65"/>
          <p:cNvSpPr/>
          <p:nvPr/>
        </p:nvSpPr>
        <p:spPr>
          <a:xfrm>
            <a:off x="10139823" y="2750720"/>
            <a:ext cx="294969" cy="99396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599752" y="3408686"/>
            <a:ext cx="168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dirty="0" err="1" smtClean="0"/>
              <a:t>JFK</a:t>
            </a:r>
            <a:r>
              <a:rPr lang="en-US" sz="800" dirty="0" err="1" smtClean="0"/>
              <a:t>bullet.shooter.peng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68" name="TextBox 67"/>
          <p:cNvSpPr txBox="1"/>
          <p:nvPr/>
        </p:nvSpPr>
        <p:spPr>
          <a:xfrm>
            <a:off x="3086100" y="3593352"/>
            <a:ext cx="17732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Chuncks</a:t>
            </a:r>
            <a:r>
              <a:rPr lang="en-US" sz="900" strike="sngStrike" dirty="0" smtClean="0"/>
              <a:t>/ice cream/mouth: </a:t>
            </a:r>
            <a:r>
              <a:rPr lang="en-US" sz="900" strike="sngStrike" dirty="0" err="1" smtClean="0"/>
              <a:t>fahter</a:t>
            </a:r>
            <a:endParaRPr lang="en-US" sz="900" strike="sngStrike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3371" y="3874054"/>
            <a:ext cx="1237830" cy="514423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2604980" y="4019145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Coffe</a:t>
            </a:r>
            <a:endParaRPr lang="en-US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2604980" y="3120052"/>
            <a:ext cx="103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Amarena</a:t>
            </a:r>
            <a:endParaRPr lang="en-US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2240953" y="2737586"/>
            <a:ext cx="212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VIRGINA.MARY</a:t>
            </a:r>
            <a:endParaRPr lang="en-US" dirty="0"/>
          </a:p>
        </p:txBody>
      </p:sp>
      <p:sp>
        <p:nvSpPr>
          <p:cNvPr id="73" name="Round Diagonal Corner Rectangle 72"/>
          <p:cNvSpPr/>
          <p:nvPr/>
        </p:nvSpPr>
        <p:spPr>
          <a:xfrm>
            <a:off x="2604980" y="3304718"/>
            <a:ext cx="1192320" cy="5005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554661" y="3003526"/>
            <a:ext cx="14991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amarena</a:t>
            </a:r>
            <a:r>
              <a:rPr lang="en-US" sz="800" strike="sngStrike" dirty="0"/>
              <a:t> </a:t>
            </a:r>
            <a:r>
              <a:rPr lang="en-US" sz="800" strike="sngStrike" dirty="0" err="1" smtClean="0"/>
              <a:t>becher</a:t>
            </a:r>
            <a:r>
              <a:rPr lang="en-US" sz="800" strike="sngStrike" dirty="0" smtClean="0"/>
              <a:t> pope amoroso</a:t>
            </a:r>
            <a:endParaRPr lang="en-US" sz="800" strike="sngStrike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70" y="3003526"/>
            <a:ext cx="492003" cy="492003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3902286" y="2922252"/>
            <a:ext cx="957056" cy="5671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906314" y="2587982"/>
            <a:ext cx="3580086" cy="26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775427" y="4583438"/>
            <a:ext cx="3580086" cy="26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144" y="4893128"/>
            <a:ext cx="676378" cy="676378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V="1">
            <a:off x="1983210" y="4924775"/>
            <a:ext cx="960965" cy="7246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086100" y="4924774"/>
            <a:ext cx="192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Eric </a:t>
            </a:r>
            <a:r>
              <a:rPr lang="en-US" strike="sngStrike" dirty="0" err="1" smtClean="0"/>
              <a:t>glu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disneyland</a:t>
            </a:r>
            <a:endParaRPr lang="en-US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1775427" y="4646907"/>
            <a:ext cx="37433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nonPoliceTexas.nonPolcieNSA.nonPoliceInidnet</a:t>
            </a:r>
            <a:r>
              <a:rPr lang="en-US" sz="1000" strike="sngStrike" dirty="0" smtClean="0"/>
              <a:t>(</a:t>
            </a:r>
            <a:r>
              <a:rPr lang="en-US" sz="1000" strike="sngStrike" dirty="0" err="1" smtClean="0"/>
              <a:t>cook,sexton,Ludwig</a:t>
            </a:r>
            <a:r>
              <a:rPr lang="en-US" sz="1000" strike="sngStrike" dirty="0" smtClean="0"/>
              <a:t>)</a:t>
            </a:r>
            <a:endParaRPr lang="en-US" sz="1000" strike="sngStrike" dirty="0"/>
          </a:p>
        </p:txBody>
      </p:sp>
      <p:sp>
        <p:nvSpPr>
          <p:cNvPr id="86" name="TextBox 85"/>
          <p:cNvSpPr txBox="1"/>
          <p:nvPr/>
        </p:nvSpPr>
        <p:spPr>
          <a:xfrm>
            <a:off x="3071805" y="4818911"/>
            <a:ext cx="18822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All Texans do that, any accomplishments</a:t>
            </a:r>
            <a:endParaRPr lang="en-US" sz="800" strike="sngStrike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1775427" y="5677190"/>
            <a:ext cx="3580086" cy="26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2377384" y="5445641"/>
            <a:ext cx="6944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0.1 </a:t>
            </a:r>
            <a:r>
              <a:rPr lang="en-US" sz="900" strike="sngStrike" dirty="0" err="1" smtClean="0"/>
              <a:t>tovalds</a:t>
            </a:r>
            <a:endParaRPr lang="en-US" sz="900" strike="sngStrike" dirty="0"/>
          </a:p>
        </p:txBody>
      </p:sp>
      <p:sp>
        <p:nvSpPr>
          <p:cNvPr id="90" name="TextBox 89"/>
          <p:cNvSpPr txBox="1"/>
          <p:nvPr/>
        </p:nvSpPr>
        <p:spPr>
          <a:xfrm>
            <a:off x="3087708" y="5230197"/>
            <a:ext cx="14285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MLK(000.tw.pns</a:t>
            </a:r>
            <a:r>
              <a:rPr lang="en-US" sz="800" strike="sngStrike" dirty="0" smtClean="0"/>
              <a:t>, just blanket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91" name="TextBox 90"/>
          <p:cNvSpPr txBox="1"/>
          <p:nvPr/>
        </p:nvSpPr>
        <p:spPr>
          <a:xfrm>
            <a:off x="3076853" y="5369501"/>
            <a:ext cx="2488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CALC.AVG.(</a:t>
            </a:r>
            <a:r>
              <a:rPr lang="en-US" sz="800" dirty="0" err="1" smtClean="0"/>
              <a:t>map:nonPoliceEndpont:HOMCIDE</a:t>
            </a:r>
            <a:r>
              <a:rPr lang="en-US" sz="800" dirty="0" smtClean="0"/>
              <a:t>[])</a:t>
            </a:r>
          </a:p>
          <a:p>
            <a:r>
              <a:rPr lang="en-US" sz="800" strike="sngStrike" dirty="0" smtClean="0"/>
              <a:t>The </a:t>
            </a:r>
            <a:r>
              <a:rPr lang="en-US" sz="800" strike="sngStrike" dirty="0" err="1" smtClean="0"/>
              <a:t>featues</a:t>
            </a:r>
            <a:r>
              <a:rPr lang="en-US" sz="800" strike="sngStrike" dirty="0" smtClean="0"/>
              <a:t> from </a:t>
            </a:r>
            <a:r>
              <a:rPr lang="en-US" sz="800" strike="sngStrike" dirty="0" err="1" smtClean="0"/>
              <a:t>enterpsri</a:t>
            </a:r>
            <a:r>
              <a:rPr lang="en-US" sz="800" strike="sngStrike" dirty="0" smtClean="0"/>
              <a:t> when </a:t>
            </a:r>
            <a:r>
              <a:rPr lang="en-US" sz="800" strike="sngStrike" dirty="0" err="1" smtClean="0"/>
              <a:t>leavgin</a:t>
            </a:r>
            <a:r>
              <a:rPr lang="en-US" sz="800" strike="sngStrike" dirty="0" smtClean="0"/>
              <a:t> to solve crime</a:t>
            </a:r>
            <a:endParaRPr lang="en-US" sz="800" strike="sngStrike" dirty="0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108729" y="3732754"/>
            <a:ext cx="1510560" cy="8387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574257" y="1554068"/>
            <a:ext cx="383675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FORT MYERS: !</a:t>
            </a:r>
            <a:r>
              <a:rPr lang="en-US" b="1" dirty="0" err="1" smtClean="0"/>
              <a:t>JOSPHE:</a:t>
            </a:r>
            <a:r>
              <a:rPr lang="en-US" strike="sngStrike" dirty="0" err="1" smtClean="0"/>
              <a:t>Anal</a:t>
            </a:r>
            <a:r>
              <a:rPr lang="en-US" strike="sngStrike" dirty="0" smtClean="0"/>
              <a:t> Ass Cream</a:t>
            </a:r>
          </a:p>
          <a:p>
            <a:r>
              <a:rPr lang="en-US" sz="800" strike="sngStrike" dirty="0" smtClean="0"/>
              <a:t>Farted </a:t>
            </a:r>
            <a:r>
              <a:rPr lang="en-US" sz="800" strike="sngStrike" dirty="0" err="1" smtClean="0"/>
              <a:t>liques</a:t>
            </a:r>
            <a:r>
              <a:rPr lang="en-US" sz="800" strike="sngStrike" dirty="0" smtClean="0"/>
              <a:t> 2am, </a:t>
            </a:r>
            <a:r>
              <a:rPr lang="en-US" sz="800" strike="sngStrike" dirty="0" err="1" smtClean="0"/>
              <a:t>wawhd</a:t>
            </a:r>
            <a:r>
              <a:rPr lang="en-US" sz="800" strike="sngStrike" dirty="0" smtClean="0"/>
              <a:t> ass farted again 7am</a:t>
            </a:r>
          </a:p>
          <a:p>
            <a:r>
              <a:rPr lang="en-US" sz="800" strike="sngStrike" dirty="0" err="1" smtClean="0"/>
              <a:t>Whiped</a:t>
            </a:r>
            <a:r>
              <a:rPr lang="en-US" sz="800" strike="sngStrike" dirty="0" smtClean="0"/>
              <a:t> ass with finger at Police Statin garden</a:t>
            </a:r>
          </a:p>
          <a:p>
            <a:r>
              <a:rPr lang="en-US" sz="800" strike="sngStrike" dirty="0" err="1" smtClean="0"/>
              <a:t>Assuedm</a:t>
            </a:r>
            <a:r>
              <a:rPr lang="en-US" sz="800" strike="sngStrike" dirty="0" smtClean="0"/>
              <a:t>: x/y farted anal ass </a:t>
            </a:r>
            <a:r>
              <a:rPr lang="en-US" sz="800" strike="sngStrike" dirty="0" err="1" smtClean="0"/>
              <a:t>crea</a:t>
            </a:r>
            <a:r>
              <a:rPr lang="en-US" sz="800" strike="sngStrike" dirty="0" smtClean="0"/>
              <a:t> t (cook) 2am x/y triggers</a:t>
            </a:r>
          </a:p>
          <a:p>
            <a:r>
              <a:rPr lang="en-US" sz="800" strike="sngStrike" dirty="0" smtClean="0"/>
              <a:t>Under </a:t>
            </a:r>
            <a:r>
              <a:rPr lang="en-US" sz="800" strike="sngStrike" dirty="0" err="1" smtClean="0"/>
              <a:t>bridg</a:t>
            </a:r>
            <a:r>
              <a:rPr lang="en-US" sz="800" strike="sngStrike" dirty="0" smtClean="0"/>
              <a:t> waling after </a:t>
            </a:r>
            <a:r>
              <a:rPr lang="en-US" sz="800" strike="sngStrike" dirty="0" err="1" smtClean="0"/>
              <a:t>spkrler</a:t>
            </a:r>
            <a:endParaRPr lang="en-US" sz="800" strike="sngStrike" dirty="0"/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1861913" y="4844865"/>
            <a:ext cx="960965" cy="7246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58" y="1078921"/>
            <a:ext cx="328677" cy="547795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5741292" y="1163696"/>
            <a:ext cx="2550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MARK(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): Sales Concord Client, San Mateo, Foster City</a:t>
            </a:r>
            <a:endParaRPr lang="en-US" sz="800" strike="sngStrike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166" y="5839015"/>
            <a:ext cx="510437" cy="85072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3406" y="6013526"/>
            <a:ext cx="246648" cy="220685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44" y="6242057"/>
            <a:ext cx="198171" cy="315620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2026450" y="6325438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Sales</a:t>
            </a:r>
            <a:endParaRPr lang="en-US" sz="800" b="1" dirty="0"/>
          </a:p>
        </p:txBody>
      </p:sp>
      <p:sp>
        <p:nvSpPr>
          <p:cNvPr id="104" name="Rectangle 103"/>
          <p:cNvSpPr/>
          <p:nvPr/>
        </p:nvSpPr>
        <p:spPr>
          <a:xfrm>
            <a:off x="1976086" y="6021746"/>
            <a:ext cx="782440" cy="414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1906314" y="6688546"/>
            <a:ext cx="3658721" cy="1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939800" y="1511300"/>
            <a:ext cx="835627" cy="4840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59882" y="6022503"/>
            <a:ext cx="2733675" cy="323850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2847656" y="6165731"/>
            <a:ext cx="2758125" cy="60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V="1">
            <a:off x="4070631" y="6337356"/>
            <a:ext cx="296866" cy="277358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2925787" y="5441237"/>
            <a:ext cx="2152458" cy="230095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2909592" y="5690430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200,000 Views</a:t>
            </a:r>
            <a:endParaRPr lang="en-US" strike="sngStrike" dirty="0"/>
          </a:p>
        </p:txBody>
      </p:sp>
      <p:sp>
        <p:nvSpPr>
          <p:cNvPr id="114" name="TextBox 113"/>
          <p:cNvSpPr txBox="1"/>
          <p:nvPr/>
        </p:nvSpPr>
        <p:spPr>
          <a:xfrm>
            <a:off x="2471591" y="5936781"/>
            <a:ext cx="3698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Worth, Fort Myers</a:t>
            </a:r>
          </a:p>
          <a:p>
            <a:r>
              <a:rPr lang="en-US" dirty="0" smtClean="0"/>
              <a:t>Las Vegas(HOMCE:LUX), </a:t>
            </a:r>
            <a:r>
              <a:rPr lang="en-US" dirty="0" err="1" smtClean="0"/>
              <a:t>Silcion</a:t>
            </a:r>
            <a:r>
              <a:rPr lang="en-US" dirty="0" smtClean="0"/>
              <a:t> Valley</a:t>
            </a:r>
          </a:p>
          <a:p>
            <a:r>
              <a:rPr lang="en-US" strike="sngStrike" dirty="0" err="1" smtClean="0"/>
              <a:t>Stugargart</a:t>
            </a:r>
            <a:endParaRPr lang="en-US" strike="sngStrike" dirty="0"/>
          </a:p>
        </p:txBody>
      </p:sp>
      <p:sp>
        <p:nvSpPr>
          <p:cNvPr id="115" name="TextBox 114"/>
          <p:cNvSpPr txBox="1"/>
          <p:nvPr/>
        </p:nvSpPr>
        <p:spPr>
          <a:xfrm>
            <a:off x="6482768" y="6165731"/>
            <a:ext cx="119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batwomen</a:t>
            </a:r>
            <a:endParaRPr lang="en-US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56395" y="5735242"/>
            <a:ext cx="663854" cy="95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12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45" y="1277957"/>
            <a:ext cx="2764805" cy="39759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1057" y="432484"/>
            <a:ext cx="69214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56734"/>
            <a:ext cx="130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COPYRIGHT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356242" y="863372"/>
            <a:ext cx="10835758" cy="1472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0" y="1226066"/>
            <a:ext cx="1368942" cy="3360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PRODUCTION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12755" y="1395884"/>
            <a:ext cx="7024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000.tw.pns</a:t>
            </a:r>
            <a:endParaRPr lang="en-US" sz="900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356242" y="850900"/>
            <a:ext cx="12701" cy="6007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709970" y="2934012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32170" y="2464112"/>
            <a:ext cx="262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nonPoliceAudienceLogical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709970" y="3747507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Baden-</a:t>
            </a:r>
            <a:r>
              <a:rPr lang="en-US" dirty="0" err="1" smtClean="0"/>
              <a:t>Badne</a:t>
            </a:r>
            <a:r>
              <a:rPr lang="en-US" dirty="0" smtClean="0"/>
              <a:t> Good News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920" y="3786639"/>
            <a:ext cx="304800" cy="304800"/>
          </a:xfrm>
          <a:prstGeom prst="rect">
            <a:avLst/>
          </a:prstGeom>
        </p:spPr>
      </p:pic>
      <p:cxnSp>
        <p:nvCxnSpPr>
          <p:cNvPr id="25" name="Straight Connector 24"/>
          <p:cNvCxnSpPr>
            <a:stCxn id="22" idx="1"/>
          </p:cNvCxnSpPr>
          <p:nvPr/>
        </p:nvCxnSpPr>
        <p:spPr>
          <a:xfrm>
            <a:off x="5709970" y="3932173"/>
            <a:ext cx="34798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150668" y="3118678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</a:t>
            </a:r>
            <a:endParaRPr lang="en-US" strike="sngStrike" dirty="0" smtClean="0"/>
          </a:p>
          <a:p>
            <a:r>
              <a:rPr lang="en-US" strike="sngStrike" dirty="0" err="1" smtClean="0"/>
              <a:t>damiler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4791519" y="1135488"/>
            <a:ext cx="24819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Batgirl</a:t>
            </a:r>
            <a:endParaRPr lang="en-US" sz="6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532170" y="2226191"/>
            <a:ext cx="3482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SQ.nonPoliceCfgLoigal.nonPoliceTV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189559" y="1694879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 (Millions)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5080000" y="4149212"/>
            <a:ext cx="59436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080000" y="2242090"/>
            <a:ext cx="59436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791519" y="1277957"/>
            <a:ext cx="2481961" cy="78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273480" y="3208561"/>
            <a:ext cx="176390" cy="20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494309" y="3196972"/>
            <a:ext cx="176390" cy="20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714310" y="3221330"/>
            <a:ext cx="176390" cy="20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7189559" y="3441843"/>
            <a:ext cx="1250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227659" y="3045682"/>
            <a:ext cx="0" cy="507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227659" y="3501044"/>
            <a:ext cx="176390" cy="20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448488" y="3489455"/>
            <a:ext cx="176390" cy="20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668489" y="3513813"/>
            <a:ext cx="176390" cy="205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7143738" y="3734326"/>
            <a:ext cx="1250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181838" y="3338165"/>
            <a:ext cx="0" cy="507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187491" y="3232555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 smtClean="0"/>
              <a:t>CPVA</a:t>
            </a:r>
            <a:r>
              <a:rPr lang="en-US" dirty="0" err="1" smtClean="0"/>
              <a:t>.</a:t>
            </a:r>
            <a:r>
              <a:rPr lang="en-US" sz="800" strike="sngStrike" dirty="0" err="1" smtClean="0"/>
              <a:t>Cisco.monitoing</a:t>
            </a:r>
            <a:r>
              <a:rPr lang="en-US" sz="800" strike="sngStrike" dirty="0" smtClean="0"/>
              <a:t>(Verizon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171700" y="629920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50" name="Straight Connector 49"/>
          <p:cNvCxnSpPr>
            <a:stCxn id="48" idx="2"/>
          </p:cNvCxnSpPr>
          <p:nvPr/>
        </p:nvCxnSpPr>
        <p:spPr>
          <a:xfrm flipV="1">
            <a:off x="2532536" y="6299200"/>
            <a:ext cx="197964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12" y="6485253"/>
            <a:ext cx="487822" cy="27453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0245941" y="6466143"/>
            <a:ext cx="1377586" cy="24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KING.PENTAGON.COUNTER</a:t>
            </a:r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0146327" y="6115921"/>
            <a:ext cx="94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TORT-III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10216120" y="5966407"/>
            <a:ext cx="1962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ATOMCICLOCK</a:t>
            </a:r>
            <a:endParaRPr lang="en-US" b="1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080000" y="5264620"/>
            <a:ext cx="59436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321" y="4418752"/>
            <a:ext cx="1000125" cy="56197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108" y="4430482"/>
            <a:ext cx="1000125" cy="56197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344" y="4445805"/>
            <a:ext cx="1000125" cy="56197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047767" y="4141495"/>
            <a:ext cx="131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 Minute's</a:t>
            </a:r>
            <a:endParaRPr lang="en-US" b="1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970" y="4797827"/>
            <a:ext cx="529382" cy="29746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854" y="4869587"/>
            <a:ext cx="192147" cy="192147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6150668" y="4699739"/>
            <a:ext cx="395684" cy="4892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920509" y="3638549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JEOPSHE.JFK</a:t>
            </a:r>
            <a:r>
              <a:rPr lang="en-US" dirty="0" smtClean="0"/>
              <a:t>(</a:t>
            </a:r>
            <a:r>
              <a:rPr lang="en-US" sz="800" strike="sngStrike" dirty="0" smtClean="0"/>
              <a:t>blond/</a:t>
            </a:r>
            <a:r>
              <a:rPr lang="en-US" sz="800" strike="sngStrike" dirty="0" err="1" smtClean="0"/>
              <a:t>burneete</a:t>
            </a:r>
            <a:endParaRPr lang="en-US" sz="800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5532170" y="3854450"/>
            <a:ext cx="2067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CPVA.(</a:t>
            </a:r>
            <a:r>
              <a:rPr lang="en-US" sz="800" b="1" strike="sngStrike" dirty="0" smtClean="0"/>
              <a:t>38/17, </a:t>
            </a:r>
            <a:r>
              <a:rPr lang="en-US" b="1" dirty="0" smtClean="0"/>
              <a:t>ATB </a:t>
            </a:r>
            <a:r>
              <a:rPr lang="en-US" b="1" strike="sngStrike" dirty="0" smtClean="0"/>
              <a:t>33/2</a:t>
            </a:r>
            <a:r>
              <a:rPr lang="en-US" b="1" dirty="0" smtClean="0"/>
              <a:t>)</a:t>
            </a:r>
            <a:endParaRPr lang="en-US" b="1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615" y="4494053"/>
            <a:ext cx="329002" cy="473129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5781685" y="4436570"/>
            <a:ext cx="3834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trike="sngStrike" dirty="0">
                <a:solidFill>
                  <a:schemeClr val="bg1"/>
                </a:solidFill>
              </a:rPr>
              <a:t>33/2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803" y="4507675"/>
            <a:ext cx="644444" cy="46801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518" y="4216067"/>
            <a:ext cx="472803" cy="35414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2484" y="4460696"/>
            <a:ext cx="1000125" cy="56197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6585" y="5431684"/>
            <a:ext cx="1000125" cy="56197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8241396" y="4948301"/>
            <a:ext cx="4523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[x] no</a:t>
            </a:r>
            <a:endParaRPr lang="en-US" sz="900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940" y="4939107"/>
            <a:ext cx="237800" cy="166011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flipV="1">
            <a:off x="8708913" y="4766917"/>
            <a:ext cx="219878" cy="3843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12755" y="4652014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12:22</a:t>
            </a:r>
            <a:endParaRPr lang="en-US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2170" y="5486622"/>
            <a:ext cx="713173" cy="40116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3390900" y="5486622"/>
            <a:ext cx="1934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Executive Network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-5045" y="5317870"/>
            <a:ext cx="1379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Sirens</a:t>
            </a:r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3439527" y="4549974"/>
            <a:ext cx="2016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Television Network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898669" y="5548040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12:23</a:t>
            </a:r>
            <a:endParaRPr lang="en-US" sz="800" dirty="0"/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5254447" y="5950284"/>
            <a:ext cx="59436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355819" y="5965928"/>
            <a:ext cx="2020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Legislative </a:t>
            </a:r>
            <a:r>
              <a:rPr lang="en-US" dirty="0"/>
              <a:t>Network</a:t>
            </a:r>
            <a:endParaRPr lang="en-US" dirty="0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5079718" y="6354924"/>
            <a:ext cx="59436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9167" y="6045265"/>
            <a:ext cx="438062" cy="246149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3390900" y="5950284"/>
            <a:ext cx="8458200" cy="417340"/>
          </a:xfrm>
          <a:prstGeom prst="rect">
            <a:avLst/>
          </a:pr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898669" y="1671084"/>
            <a:ext cx="688831" cy="793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6143" y="1192146"/>
            <a:ext cx="1544680" cy="86482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697" y="4873023"/>
            <a:ext cx="210074" cy="336119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 flipV="1">
            <a:off x="9863697" y="4418752"/>
            <a:ext cx="583215" cy="790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08218" y="4856935"/>
            <a:ext cx="360104" cy="32219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10146327" y="4571152"/>
            <a:ext cx="452985" cy="6079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2769" y="4884775"/>
            <a:ext cx="340294" cy="226908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 flipV="1">
            <a:off x="10472181" y="4661669"/>
            <a:ext cx="452985" cy="6079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1408434" y="5219273"/>
            <a:ext cx="8412039" cy="24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10726" y="3601204"/>
            <a:ext cx="264674" cy="19138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198" y="3594628"/>
            <a:ext cx="170381" cy="170381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 flipV="1">
            <a:off x="10502769" y="3489455"/>
            <a:ext cx="825631" cy="33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401761" y="2565295"/>
            <a:ext cx="503204" cy="1491783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10646504" y="2870435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Journal</a:t>
            </a:r>
            <a:endParaRPr lang="en-US" strike="sngStrike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96727" y="3265932"/>
            <a:ext cx="184073" cy="184073"/>
          </a:xfrm>
          <a:prstGeom prst="rect">
            <a:avLst/>
          </a:prstGeom>
        </p:spPr>
      </p:pic>
      <p:cxnSp>
        <p:nvCxnSpPr>
          <p:cNvPr id="116" name="Straight Connector 115"/>
          <p:cNvCxnSpPr/>
          <p:nvPr/>
        </p:nvCxnSpPr>
        <p:spPr>
          <a:xfrm flipV="1">
            <a:off x="11015418" y="3132628"/>
            <a:ext cx="226394" cy="240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156" y="3228631"/>
            <a:ext cx="175210" cy="175210"/>
          </a:xfrm>
          <a:prstGeom prst="rect">
            <a:avLst/>
          </a:prstGeom>
        </p:spPr>
      </p:pic>
      <p:cxnSp>
        <p:nvCxnSpPr>
          <p:cNvPr id="119" name="Straight Connector 118"/>
          <p:cNvCxnSpPr>
            <a:stCxn id="118" idx="1"/>
          </p:cNvCxnSpPr>
          <p:nvPr/>
        </p:nvCxnSpPr>
        <p:spPr>
          <a:xfrm flipV="1">
            <a:off x="10719156" y="3210167"/>
            <a:ext cx="429389" cy="106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112" y="2752597"/>
            <a:ext cx="630201" cy="45719"/>
          </a:xfrm>
          <a:prstGeom prst="rect">
            <a:avLst/>
          </a:prstGeom>
        </p:spPr>
      </p:pic>
      <p:cxnSp>
        <p:nvCxnSpPr>
          <p:cNvPr id="123" name="Straight Connector 122"/>
          <p:cNvCxnSpPr>
            <a:stCxn id="121" idx="1"/>
            <a:endCxn id="121" idx="3"/>
          </p:cNvCxnSpPr>
          <p:nvPr/>
        </p:nvCxnSpPr>
        <p:spPr>
          <a:xfrm>
            <a:off x="10650112" y="2775457"/>
            <a:ext cx="630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0690823" y="2464112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888697" y="2739277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7/11</a:t>
            </a:r>
            <a:endParaRPr lang="en-US" sz="800" strike="sngStrike" dirty="0"/>
          </a:p>
        </p:txBody>
      </p:sp>
      <p:sp>
        <p:nvSpPr>
          <p:cNvPr id="126" name="TextBox 125"/>
          <p:cNvSpPr txBox="1"/>
          <p:nvPr/>
        </p:nvSpPr>
        <p:spPr>
          <a:xfrm>
            <a:off x="11238193" y="2334454"/>
            <a:ext cx="7601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 smtClean="0"/>
              <a:t>Daily(Winter)</a:t>
            </a:r>
            <a:endParaRPr lang="en-US" sz="800" b="1" strike="sngStrike" dirty="0"/>
          </a:p>
        </p:txBody>
      </p:sp>
    </p:spTree>
    <p:extLst>
      <p:ext uri="{BB962C8B-B14F-4D97-AF65-F5344CB8AC3E}">
        <p14:creationId xmlns:p14="http://schemas.microsoft.com/office/powerpoint/2010/main" val="1096434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/>
          <p:cNvSpPr/>
          <p:nvPr/>
        </p:nvSpPr>
        <p:spPr>
          <a:xfrm>
            <a:off x="5233542" y="2580471"/>
            <a:ext cx="463582" cy="467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1057" y="432484"/>
            <a:ext cx="69214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56734"/>
            <a:ext cx="130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COPYRIGHT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356242" y="863372"/>
            <a:ext cx="10835758" cy="1472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0" y="1226066"/>
            <a:ext cx="1368942" cy="3360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PRODUCTION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12755" y="1395884"/>
            <a:ext cx="7024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000.tw.pns</a:t>
            </a:r>
            <a:endParaRPr lang="en-US" sz="900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356242" y="850900"/>
            <a:ext cx="12701" cy="6007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898669" y="1671084"/>
            <a:ext cx="688831" cy="793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263" y="2058765"/>
            <a:ext cx="779809" cy="51997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211" y="1906461"/>
            <a:ext cx="360104" cy="322198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530211" y="1951558"/>
            <a:ext cx="1150361" cy="5830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3988957" y="2266695"/>
            <a:ext cx="2324133" cy="113060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88957" y="2266695"/>
            <a:ext cx="2324133" cy="4670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988957" y="2930222"/>
            <a:ext cx="2324133" cy="467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76257" y="2703335"/>
            <a:ext cx="1275054" cy="22688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5697123" y="2490320"/>
            <a:ext cx="628667" cy="4693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2429" y="1803680"/>
            <a:ext cx="554735" cy="558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2429" y="1759914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JSg</a:t>
            </a:r>
            <a:r>
              <a:rPr lang="en-US" dirty="0" smtClean="0"/>
              <a:t>. </a:t>
            </a:r>
          </a:p>
          <a:p>
            <a:r>
              <a:rPr lang="en-US" b="1" dirty="0" smtClean="0"/>
              <a:t>18J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6791" y="3325319"/>
            <a:ext cx="827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UNITED STATES</a:t>
            </a:r>
          </a:p>
          <a:p>
            <a:r>
              <a:rPr lang="en-US" sz="800" dirty="0" smtClean="0"/>
              <a:t> OF AMERICA</a:t>
            </a:r>
            <a:endParaRPr lang="en-US" sz="800" dirty="0"/>
          </a:p>
        </p:txBody>
      </p:sp>
      <p:sp>
        <p:nvSpPr>
          <p:cNvPr id="105" name="Rectangle 104"/>
          <p:cNvSpPr/>
          <p:nvPr/>
        </p:nvSpPr>
        <p:spPr>
          <a:xfrm>
            <a:off x="186605" y="2766519"/>
            <a:ext cx="554735" cy="558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63578" y="2395223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BUNDESREPULIK</a:t>
            </a:r>
          </a:p>
          <a:p>
            <a:r>
              <a:rPr lang="en-US" sz="800" dirty="0" smtClean="0"/>
              <a:t>(GERMANY)</a:t>
            </a:r>
            <a:endParaRPr lang="en-US" sz="800" dirty="0"/>
          </a:p>
        </p:txBody>
      </p:sp>
      <p:sp>
        <p:nvSpPr>
          <p:cNvPr id="109" name="Rectangle 108"/>
          <p:cNvSpPr/>
          <p:nvPr/>
        </p:nvSpPr>
        <p:spPr>
          <a:xfrm>
            <a:off x="2445815" y="1842616"/>
            <a:ext cx="1234757" cy="88847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241290" y="1040962"/>
            <a:ext cx="440460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HOMICIDE:LUX:CONTOWN:INTEEREST:TOWN</a:t>
            </a:r>
          </a:p>
          <a:p>
            <a:r>
              <a:rPr lang="en-US" dirty="0" smtClean="0"/>
              <a:t>HOMCIE:IS-A-BELL.SQ</a:t>
            </a:r>
          </a:p>
          <a:p>
            <a:r>
              <a:rPr lang="en-US" sz="900" dirty="0" smtClean="0"/>
              <a:t>(</a:t>
            </a:r>
            <a:r>
              <a:rPr lang="en-US" sz="900" strike="sngStrike" dirty="0" smtClean="0"/>
              <a:t>IBM, </a:t>
            </a:r>
            <a:r>
              <a:rPr lang="en-US" sz="900" strike="sngStrike" dirty="0" err="1" smtClean="0"/>
              <a:t>Damiler</a:t>
            </a:r>
            <a:r>
              <a:rPr lang="en-US" sz="900" strike="sngStrike" dirty="0" smtClean="0"/>
              <a:t> Ag: Las Vegas TV Studio</a:t>
            </a:r>
            <a:r>
              <a:rPr lang="en-US" sz="900" dirty="0" smtClean="0"/>
              <a:t>)</a:t>
            </a:r>
            <a:endParaRPr lang="en-US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3988957" y="1815807"/>
            <a:ext cx="306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ATOMICLOCL(WAR).IPX</a:t>
            </a:r>
            <a:r>
              <a:rPr lang="en-US" strike="sngStrike" dirty="0" smtClean="0"/>
              <a:t>(studio)</a:t>
            </a:r>
            <a:endParaRPr lang="en-US" strike="sngStrike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724177" y="3820597"/>
            <a:ext cx="8642323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77" y="4247193"/>
            <a:ext cx="779809" cy="519977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125" y="4094889"/>
            <a:ext cx="360104" cy="322198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>
            <a:off x="2544125" y="4139986"/>
            <a:ext cx="1150361" cy="5830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2459729" y="4031044"/>
            <a:ext cx="1234757" cy="88847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223026" y="1516574"/>
            <a:ext cx="25619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https://www.cdcr.ca.gov/family-resources/send-money/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251311" y="2266695"/>
            <a:ext cx="445812" cy="957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329024" y="2428240"/>
            <a:ext cx="272617" cy="23922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7518241" y="1078932"/>
            <a:ext cx="4290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COPYRIGHT US GOVERNMENT AND POLICE</a:t>
            </a:r>
            <a:endParaRPr lang="en-US" b="1" dirty="0"/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6553200" y="1484628"/>
            <a:ext cx="1143000" cy="929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7575444" y="1651004"/>
            <a:ext cx="45593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/*</a:t>
            </a:r>
          </a:p>
          <a:p>
            <a:r>
              <a:rPr lang="en-US" dirty="0"/>
              <a:t> * </a:t>
            </a:r>
            <a:r>
              <a:rPr lang="en-US" dirty="0" smtClean="0"/>
              <a:t>FBI </a:t>
            </a:r>
            <a:r>
              <a:rPr lang="en-US" dirty="0" err="1" smtClean="0"/>
              <a:t>Parnter</a:t>
            </a:r>
            <a:r>
              <a:rPr lang="en-US" dirty="0" smtClean="0"/>
              <a:t> </a:t>
            </a:r>
            <a:r>
              <a:rPr lang="en-US" dirty="0"/>
              <a:t>License</a:t>
            </a:r>
          </a:p>
          <a:p>
            <a:r>
              <a:rPr lang="en-US" dirty="0"/>
              <a:t> *</a:t>
            </a:r>
          </a:p>
          <a:p>
            <a:r>
              <a:rPr lang="en-US" dirty="0"/>
              <a:t> * Copyright (c) </a:t>
            </a:r>
            <a:r>
              <a:rPr lang="en-US" dirty="0" smtClean="0"/>
              <a:t>2023 FBI </a:t>
            </a:r>
            <a:r>
              <a:rPr lang="en-US" dirty="0" err="1" smtClean="0"/>
              <a:t>Parnter</a:t>
            </a:r>
            <a:r>
              <a:rPr lang="en-US" dirty="0" smtClean="0"/>
              <a:t> </a:t>
            </a:r>
            <a:r>
              <a:rPr lang="en-US" dirty="0" err="1" smtClean="0"/>
              <a:t>Licnese</a:t>
            </a:r>
            <a:endParaRPr lang="en-US" dirty="0"/>
          </a:p>
          <a:p>
            <a:r>
              <a:rPr lang="en-US" dirty="0"/>
              <a:t> *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501859" y="1072636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  <a:endParaRPr lang="en-US" b="1" dirty="0"/>
          </a:p>
        </p:txBody>
      </p:sp>
      <p:sp>
        <p:nvSpPr>
          <p:cNvPr id="114" name="TextBox 113"/>
          <p:cNvSpPr txBox="1"/>
          <p:nvPr/>
        </p:nvSpPr>
        <p:spPr>
          <a:xfrm>
            <a:off x="1544617" y="3638487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  <a:endParaRPr lang="en-US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8242230" y="2947798"/>
            <a:ext cx="2404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 Las Vegas </a:t>
            </a:r>
            <a:r>
              <a:rPr lang="en-US" strike="sngStrike" dirty="0" smtClean="0"/>
              <a:t>“(cousin)”</a:t>
            </a:r>
            <a:endParaRPr lang="en-US" strike="sngStrike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0" y="2990042"/>
            <a:ext cx="425274" cy="322956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/>
        </p:nvCxnSpPr>
        <p:spPr>
          <a:xfrm flipV="1">
            <a:off x="8648700" y="2990042"/>
            <a:ext cx="1014968" cy="322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7641853" y="3318686"/>
            <a:ext cx="20136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FBI:KIDNAPPING ( Sierra Leon, Angola Sales)</a:t>
            </a:r>
            <a:endParaRPr lang="en-US" sz="800" dirty="0"/>
          </a:p>
        </p:txBody>
      </p:sp>
      <p:sp>
        <p:nvSpPr>
          <p:cNvPr id="120" name="Rectangle 119"/>
          <p:cNvSpPr/>
          <p:nvPr/>
        </p:nvSpPr>
        <p:spPr>
          <a:xfrm>
            <a:off x="3988957" y="2406245"/>
            <a:ext cx="45719" cy="1724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7643043" y="3431552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CPVA:HOMCIE:LUX:</a:t>
            </a:r>
          </a:p>
          <a:p>
            <a:r>
              <a:rPr lang="en-US" sz="800" strike="sngStrike" dirty="0" smtClean="0"/>
              <a:t>time to record and start business (</a:t>
            </a:r>
            <a:r>
              <a:rPr lang="en-US" sz="800" strike="sngStrike" dirty="0" err="1" smtClean="0"/>
              <a:t>elke</a:t>
            </a:r>
            <a:r>
              <a:rPr lang="en-US" sz="800" strike="sngStrike" dirty="0" smtClean="0"/>
              <a:t>, viola)</a:t>
            </a:r>
            <a:endParaRPr lang="en-US" sz="800" strike="sngStrike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428" y="3506438"/>
            <a:ext cx="825500" cy="213147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9641655" y="3333854"/>
            <a:ext cx="1521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Court Fort Worth, Library</a:t>
            </a:r>
            <a:endParaRPr lang="en-US" sz="1000" dirty="0"/>
          </a:p>
        </p:txBody>
      </p:sp>
      <p:sp>
        <p:nvSpPr>
          <p:cNvPr id="124" name="TextBox 123"/>
          <p:cNvSpPr txBox="1"/>
          <p:nvPr/>
        </p:nvSpPr>
        <p:spPr>
          <a:xfrm>
            <a:off x="9613929" y="3660992"/>
            <a:ext cx="16417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JOSEPH.VIRGINIA.MARY.AND.PAUL</a:t>
            </a:r>
            <a:endParaRPr lang="en-US" sz="800" dirty="0"/>
          </a:p>
        </p:txBody>
      </p:sp>
      <p:cxnSp>
        <p:nvCxnSpPr>
          <p:cNvPr id="126" name="Straight Connector 125"/>
          <p:cNvCxnSpPr/>
          <p:nvPr/>
        </p:nvCxnSpPr>
        <p:spPr>
          <a:xfrm>
            <a:off x="4284617" y="2959644"/>
            <a:ext cx="13063" cy="37421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528924" y="2968227"/>
            <a:ext cx="13063" cy="37421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4874701" y="2951109"/>
            <a:ext cx="13063" cy="37421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7085" y="4017584"/>
            <a:ext cx="1866900" cy="990600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090" y="4397582"/>
            <a:ext cx="280955" cy="285677"/>
          </a:xfrm>
          <a:prstGeom prst="rect">
            <a:avLst/>
          </a:prstGeom>
        </p:spPr>
      </p:pic>
      <p:cxnSp>
        <p:nvCxnSpPr>
          <p:cNvPr id="132" name="Straight Connector 131"/>
          <p:cNvCxnSpPr/>
          <p:nvPr/>
        </p:nvCxnSpPr>
        <p:spPr>
          <a:xfrm flipV="1">
            <a:off x="6242128" y="4139986"/>
            <a:ext cx="397866" cy="8681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5854938" y="3992144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</a:t>
            </a:r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2438819" y="2931847"/>
            <a:ext cx="1193278" cy="5957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2438819" y="2930222"/>
            <a:ext cx="1241753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>
            <a:endCxn id="135" idx="3"/>
          </p:cNvCxnSpPr>
          <p:nvPr/>
        </p:nvCxnSpPr>
        <p:spPr>
          <a:xfrm flipV="1">
            <a:off x="2236794" y="2953082"/>
            <a:ext cx="1443778" cy="15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3575792" y="3109013"/>
            <a:ext cx="80451" cy="3771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 flipV="1">
            <a:off x="2698138" y="3472323"/>
            <a:ext cx="902116" cy="457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2445815" y="2990042"/>
            <a:ext cx="278362" cy="5163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/>
          <p:cNvSpPr txBox="1"/>
          <p:nvPr/>
        </p:nvSpPr>
        <p:spPr>
          <a:xfrm>
            <a:off x="2076994" y="3506438"/>
            <a:ext cx="2681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Larry.Whitehouse.</a:t>
            </a:r>
            <a:r>
              <a:rPr lang="en-US" sz="800" strike="sngStrike" dirty="0" err="1" smtClean="0"/>
              <a:t>sauna</a:t>
            </a:r>
            <a:r>
              <a:rPr lang="en-US" sz="1200" dirty="0" err="1" smtClean="0"/>
              <a:t>JOSEPEH</a:t>
            </a:r>
            <a:endParaRPr lang="en-US" sz="1200" dirty="0"/>
          </a:p>
        </p:txBody>
      </p:sp>
      <p:cxnSp>
        <p:nvCxnSpPr>
          <p:cNvPr id="143" name="Straight Arrow Connector 142"/>
          <p:cNvCxnSpPr/>
          <p:nvPr/>
        </p:nvCxnSpPr>
        <p:spPr>
          <a:xfrm flipV="1">
            <a:off x="2270504" y="3374378"/>
            <a:ext cx="314492" cy="28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242325" y="6212230"/>
            <a:ext cx="48165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nonPolcieCfg</a:t>
            </a:r>
            <a:r>
              <a:rPr lang="en-US" dirty="0" smtClean="0"/>
              <a:t>(</a:t>
            </a:r>
            <a:r>
              <a:rPr lang="en-US" dirty="0" err="1" smtClean="0"/>
              <a:t>nonPoliceTV</a:t>
            </a:r>
            <a:r>
              <a:rPr lang="en-US" dirty="0"/>
              <a:t> </a:t>
            </a:r>
            <a:r>
              <a:rPr lang="en-US" dirty="0" smtClean="0"/>
              <a:t>Police Men vs. </a:t>
            </a:r>
            <a:r>
              <a:rPr lang="en-US" sz="800" strike="sngStrike" dirty="0" err="1" smtClean="0"/>
              <a:t>ibm.damiler.glu</a:t>
            </a:r>
            <a:r>
              <a:rPr lang="en-US" dirty="0" smtClean="0"/>
              <a:t>)</a:t>
            </a:r>
          </a:p>
          <a:p>
            <a:r>
              <a:rPr lang="en-US" sz="800" strike="sngStrike" dirty="0" err="1" smtClean="0"/>
              <a:t>ibm.glu.cleint.disneland.Oscar.zimmerman</a:t>
            </a:r>
            <a:endParaRPr lang="en-US" dirty="0"/>
          </a:p>
        </p:txBody>
      </p:sp>
      <p:cxnSp>
        <p:nvCxnSpPr>
          <p:cNvPr id="145" name="Straight Connector 144"/>
          <p:cNvCxnSpPr/>
          <p:nvPr/>
        </p:nvCxnSpPr>
        <p:spPr>
          <a:xfrm flipV="1">
            <a:off x="2342916" y="5188116"/>
            <a:ext cx="8642323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8121474" y="5564776"/>
            <a:ext cx="2629257" cy="12932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8121474" y="5878286"/>
            <a:ext cx="527225" cy="33394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/>
          <p:cNvSpPr/>
          <p:nvPr/>
        </p:nvSpPr>
        <p:spPr>
          <a:xfrm>
            <a:off x="8648699" y="5578914"/>
            <a:ext cx="1597548" cy="4734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9618056" y="5585213"/>
            <a:ext cx="527225" cy="33394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8974183" y="5708469"/>
            <a:ext cx="274320" cy="30471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8489461" y="5724731"/>
            <a:ext cx="274320" cy="30471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/>
          <p:cNvCxnSpPr/>
          <p:nvPr/>
        </p:nvCxnSpPr>
        <p:spPr>
          <a:xfrm>
            <a:off x="8626621" y="6212230"/>
            <a:ext cx="484722" cy="24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9156184" y="6458451"/>
            <a:ext cx="725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9881668" y="6134725"/>
            <a:ext cx="364579" cy="323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8121474" y="6525739"/>
            <a:ext cx="2629258" cy="3322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79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1057" y="432484"/>
            <a:ext cx="69214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56734"/>
            <a:ext cx="130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COPYRIGHT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356242" y="863372"/>
            <a:ext cx="10835758" cy="1472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0" y="1226066"/>
            <a:ext cx="1368942" cy="3360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PRODUCTION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2755" y="1395884"/>
            <a:ext cx="7024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000.tw.pns</a:t>
            </a:r>
            <a:endParaRPr lang="en-US" sz="900" dirty="0"/>
          </a:p>
        </p:txBody>
      </p:sp>
      <p:sp>
        <p:nvSpPr>
          <p:cNvPr id="12" name="Rectangle 11"/>
          <p:cNvSpPr/>
          <p:nvPr/>
        </p:nvSpPr>
        <p:spPr>
          <a:xfrm>
            <a:off x="7518241" y="1078932"/>
            <a:ext cx="4290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COPYRIGHT US GOVERNMENT AND POLICE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501859" y="1072636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1632857" y="2116183"/>
            <a:ext cx="1645920" cy="2481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632857" y="2423432"/>
            <a:ext cx="1645920" cy="2481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BERKELEY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4699" y="4756017"/>
            <a:ext cx="621438" cy="94415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632857" y="2787439"/>
            <a:ext cx="1645920" cy="248194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MIT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839683" y="3266982"/>
            <a:ext cx="1439093" cy="149473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/>
                </a:solidFill>
              </a:rPr>
              <a:t>SF THEATHER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809915" y="3504444"/>
            <a:ext cx="1456698" cy="160871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bg1"/>
                </a:solidFill>
              </a:rPr>
              <a:t>BADEN-BADEN THEATHER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030" y="3035633"/>
            <a:ext cx="305616" cy="3056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456" y="3035633"/>
            <a:ext cx="206131" cy="30561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370862" y="3035633"/>
            <a:ext cx="1136231" cy="3056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ATOMICLCOK</a:t>
            </a:r>
          </a:p>
          <a:p>
            <a:pPr algn="ctr"/>
            <a:r>
              <a:rPr lang="en-US" sz="800" dirty="0" smtClean="0"/>
              <a:t>(</a:t>
            </a:r>
            <a:r>
              <a:rPr lang="en-US" sz="800" dirty="0" err="1" smtClean="0"/>
              <a:t>FBI:WMD:for</a:t>
            </a:r>
            <a:r>
              <a:rPr lang="en-US" sz="800" dirty="0" smtClean="0"/>
              <a:t> Schools)</a:t>
            </a:r>
            <a:endParaRPr lang="en-US" sz="8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025" y="3989085"/>
            <a:ext cx="682227" cy="43638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504340" y="3866255"/>
            <a:ext cx="901568" cy="133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Mama Mia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629357" y="3048860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gheoho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nutcracker,gerlin</a:t>
            </a:r>
            <a:r>
              <a:rPr lang="en-US" sz="800" strike="sngStrike" dirty="0" smtClean="0"/>
              <a:t>)</a:t>
            </a:r>
          </a:p>
          <a:p>
            <a:r>
              <a:rPr lang="en-US" sz="1400" dirty="0" smtClean="0"/>
              <a:t>IPX MLK(SF)</a:t>
            </a:r>
            <a:endParaRPr lang="en-US" sz="14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684471" y="3074066"/>
            <a:ext cx="26863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406363" y="4033822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NAME CHANGE(VP GERMANY)</a:t>
            </a:r>
          </a:p>
          <a:p>
            <a:r>
              <a:rPr lang="en-US" sz="800" strike="sngStrike" dirty="0" smtClean="0"/>
              <a:t>, lion king, al </a:t>
            </a:r>
            <a:r>
              <a:rPr lang="en-US" sz="800" strike="sngStrike" dirty="0" err="1" smtClean="0"/>
              <a:t>kaida</a:t>
            </a:r>
            <a:r>
              <a:rPr lang="en-US" sz="800" strike="sngStrike" dirty="0" smtClean="0"/>
              <a:t> Hamburg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388899" y="1010622"/>
            <a:ext cx="0" cy="575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0" y="4037089"/>
            <a:ext cx="1368942" cy="33603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STAGE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06481" y="4214698"/>
            <a:ext cx="8939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000.tw.pns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7986599" y="1973123"/>
            <a:ext cx="2957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10-11:30 pm </a:t>
            </a:r>
            <a:r>
              <a:rPr lang="en-US" dirty="0" smtClean="0"/>
              <a:t>Monday-Sunday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9412" y="2401676"/>
            <a:ext cx="1428750" cy="771525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>
            <a:off x="8772411" y="2240280"/>
            <a:ext cx="181089" cy="795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032483" y="1598067"/>
            <a:ext cx="25042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3am-6am</a:t>
            </a:r>
            <a:r>
              <a:rPr lang="en-US" sz="1000" dirty="0"/>
              <a:t> </a:t>
            </a:r>
            <a:r>
              <a:rPr lang="en-US" sz="1000" dirty="0" smtClean="0"/>
              <a:t>Monday-Sunday: </a:t>
            </a:r>
            <a:r>
              <a:rPr lang="en-US" sz="1000" dirty="0" err="1" smtClean="0"/>
              <a:t>nonPoliceEdison</a:t>
            </a:r>
            <a:r>
              <a:rPr lang="en-US" sz="1000" dirty="0" smtClean="0"/>
              <a:t> </a:t>
            </a:r>
            <a:endParaRPr 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8036491" y="1788457"/>
            <a:ext cx="24961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12:00am-3am </a:t>
            </a:r>
            <a:r>
              <a:rPr lang="en-US" sz="1100" dirty="0" err="1" smtClean="0"/>
              <a:t>nonPoliceHomelessLiason</a:t>
            </a:r>
            <a:endParaRPr lang="en-US" sz="1100" dirty="0"/>
          </a:p>
        </p:txBody>
      </p:sp>
      <p:sp>
        <p:nvSpPr>
          <p:cNvPr id="53" name="Rectangle 52"/>
          <p:cNvSpPr/>
          <p:nvPr/>
        </p:nvSpPr>
        <p:spPr>
          <a:xfrm>
            <a:off x="2504340" y="4663503"/>
            <a:ext cx="901568" cy="1333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Phantom</a:t>
            </a:r>
            <a:endParaRPr lang="en-US" sz="1000" dirty="0"/>
          </a:p>
        </p:txBody>
      </p:sp>
      <p:cxnSp>
        <p:nvCxnSpPr>
          <p:cNvPr id="55" name="Straight Connector 54"/>
          <p:cNvCxnSpPr>
            <a:stCxn id="53" idx="2"/>
          </p:cNvCxnSpPr>
          <p:nvPr/>
        </p:nvCxnSpPr>
        <p:spPr>
          <a:xfrm flipV="1">
            <a:off x="2955124" y="4516774"/>
            <a:ext cx="201945" cy="280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5551" y="4539540"/>
            <a:ext cx="667701" cy="525749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3235394" y="4757407"/>
            <a:ext cx="954438" cy="181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2791309" y="4268448"/>
            <a:ext cx="522514" cy="382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129067" y="5112676"/>
            <a:ext cx="158408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strike="sngStrike" dirty="0" smtClean="0"/>
              <a:t>Source</a:t>
            </a:r>
            <a:r>
              <a:rPr lang="en-US" sz="900" dirty="0" smtClean="0"/>
              <a:t>: </a:t>
            </a:r>
          </a:p>
          <a:p>
            <a:r>
              <a:rPr lang="en-US" sz="800" dirty="0" smtClean="0"/>
              <a:t>000.tw.pns.MAINSTREET(church)</a:t>
            </a:r>
            <a:endParaRPr lang="en-US" sz="800" dirty="0"/>
          </a:p>
        </p:txBody>
      </p:sp>
      <p:sp>
        <p:nvSpPr>
          <p:cNvPr id="63" name="Rectangle 62"/>
          <p:cNvSpPr/>
          <p:nvPr/>
        </p:nvSpPr>
        <p:spPr>
          <a:xfrm>
            <a:off x="2494439" y="5261584"/>
            <a:ext cx="921370" cy="1900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trike="sngStrike" dirty="0" smtClean="0">
                <a:solidFill>
                  <a:schemeClr val="accent4"/>
                </a:solidFill>
              </a:rPr>
              <a:t>Lion King</a:t>
            </a:r>
            <a:endParaRPr lang="en-US" sz="1000" strike="sngStrike" dirty="0">
              <a:solidFill>
                <a:schemeClr val="accent4"/>
              </a:soli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0659" y="5455663"/>
            <a:ext cx="560307" cy="297306"/>
          </a:xfrm>
          <a:prstGeom prst="rect">
            <a:avLst/>
          </a:prstGeom>
        </p:spPr>
      </p:pic>
      <p:cxnSp>
        <p:nvCxnSpPr>
          <p:cNvPr id="66" name="Straight Arrow Connector 65"/>
          <p:cNvCxnSpPr>
            <a:stCxn id="63" idx="3"/>
            <a:endCxn id="64" idx="1"/>
          </p:cNvCxnSpPr>
          <p:nvPr/>
        </p:nvCxnSpPr>
        <p:spPr>
          <a:xfrm>
            <a:off x="3415809" y="5356602"/>
            <a:ext cx="814850" cy="247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441490" y="5169334"/>
            <a:ext cx="8300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41.ATB</a:t>
            </a:r>
          </a:p>
          <a:p>
            <a:r>
              <a:rPr lang="en-US" sz="800" strike="sngStrike" dirty="0" smtClean="0"/>
              <a:t>(38/17;33/2)</a:t>
            </a:r>
            <a:endParaRPr lang="en-US" sz="800" strike="sngStrike" dirty="0"/>
          </a:p>
        </p:txBody>
      </p:sp>
      <p:sp>
        <p:nvSpPr>
          <p:cNvPr id="68" name="Cube 67"/>
          <p:cNvSpPr/>
          <p:nvPr/>
        </p:nvSpPr>
        <p:spPr>
          <a:xfrm>
            <a:off x="3574508" y="5459622"/>
            <a:ext cx="473972" cy="3401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69" name="Rectangle 68"/>
          <p:cNvSpPr/>
          <p:nvPr/>
        </p:nvSpPr>
        <p:spPr>
          <a:xfrm>
            <a:off x="1587598" y="3909682"/>
            <a:ext cx="8322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>
                <a:solidFill>
                  <a:srgbClr val="202124"/>
                </a:solidFill>
                <a:latin typeface="Roboto"/>
                <a:hlinkClick r:id="rId9"/>
              </a:rPr>
              <a:t>Roland Kaiser</a:t>
            </a:r>
            <a:endParaRPr lang="en-US" sz="800" strike="sngStrike" dirty="0"/>
          </a:p>
        </p:txBody>
      </p:sp>
      <p:sp>
        <p:nvSpPr>
          <p:cNvPr id="70" name="Rectangle 69"/>
          <p:cNvSpPr/>
          <p:nvPr/>
        </p:nvSpPr>
        <p:spPr>
          <a:xfrm>
            <a:off x="1587104" y="3850453"/>
            <a:ext cx="11320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70757A"/>
                </a:solidFill>
                <a:latin typeface="Roboto"/>
              </a:rPr>
              <a:t>Baden-Baden</a:t>
            </a:r>
            <a:r>
              <a:rPr lang="en-US" sz="800" dirty="0">
                <a:solidFill>
                  <a:srgbClr val="202124"/>
                </a:solidFill>
                <a:latin typeface="Roboto"/>
              </a:rPr>
              <a:t>/Mayor</a:t>
            </a:r>
            <a:endParaRPr lang="en-US" sz="800" dirty="0"/>
          </a:p>
        </p:txBody>
      </p:sp>
      <p:sp>
        <p:nvSpPr>
          <p:cNvPr id="71" name="TextBox 70"/>
          <p:cNvSpPr txBox="1"/>
          <p:nvPr/>
        </p:nvSpPr>
        <p:spPr>
          <a:xfrm>
            <a:off x="1391288" y="3762657"/>
            <a:ext cx="1204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WWI.HOMICIDE:MAYOR</a:t>
            </a:r>
            <a:endParaRPr lang="en-US" sz="800" dirty="0"/>
          </a:p>
        </p:txBody>
      </p:sp>
      <p:sp>
        <p:nvSpPr>
          <p:cNvPr id="72" name="TextBox 71"/>
          <p:cNvSpPr txBox="1"/>
          <p:nvPr/>
        </p:nvSpPr>
        <p:spPr>
          <a:xfrm>
            <a:off x="1587104" y="4516774"/>
            <a:ext cx="811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HOMICIDE:LUX</a:t>
            </a:r>
            <a:endParaRPr lang="en-US" sz="8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27" y="2120437"/>
            <a:ext cx="192185" cy="254939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-93146" y="203234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SIRENS</a:t>
            </a:r>
            <a:endParaRPr lang="en-US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-18635" y="2299932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77" name="TextBox 76"/>
          <p:cNvSpPr txBox="1"/>
          <p:nvPr/>
        </p:nvSpPr>
        <p:spPr>
          <a:xfrm>
            <a:off x="10376137" y="1609305"/>
            <a:ext cx="6158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3hrs Sleep</a:t>
            </a:r>
            <a:endParaRPr lang="en-US" sz="800" strike="sngStrike" dirty="0"/>
          </a:p>
        </p:txBody>
      </p:sp>
      <p:sp>
        <p:nvSpPr>
          <p:cNvPr id="78" name="Rectangle 77"/>
          <p:cNvSpPr/>
          <p:nvPr/>
        </p:nvSpPr>
        <p:spPr>
          <a:xfrm>
            <a:off x="-14037" y="1714033"/>
            <a:ext cx="1402936" cy="336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DEVELOPMENT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2363499" y="2671626"/>
            <a:ext cx="836849" cy="4024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2076450" y="3173201"/>
            <a:ext cx="843628" cy="4724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2719145" y="4939150"/>
            <a:ext cx="594678" cy="656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53" y="1800525"/>
            <a:ext cx="204326" cy="256429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783565" y="1768560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International Human Rights</a:t>
            </a:r>
          </a:p>
          <a:p>
            <a:r>
              <a:rPr lang="en-US" sz="800" dirty="0" smtClean="0"/>
              <a:t>(UN, UNICEF)</a:t>
            </a:r>
            <a:endParaRPr lang="en-US" sz="800" dirty="0"/>
          </a:p>
        </p:txBody>
      </p:sp>
      <p:sp>
        <p:nvSpPr>
          <p:cNvPr id="87" name="Rectangle 86"/>
          <p:cNvSpPr/>
          <p:nvPr/>
        </p:nvSpPr>
        <p:spPr>
          <a:xfrm>
            <a:off x="1491585" y="1320771"/>
            <a:ext cx="2411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POLICE </a:t>
            </a:r>
            <a:r>
              <a:rPr lang="en-US" b="1" dirty="0" err="1" smtClean="0"/>
              <a:t>SIRENS.</a:t>
            </a:r>
            <a:r>
              <a:rPr lang="en-US" sz="800" b="1" strike="sngStrike" dirty="0" err="1" smtClean="0"/>
              <a:t>aei.maxplan.marx</a:t>
            </a:r>
            <a:endParaRPr lang="en-US" sz="800" b="1" strike="sngStrike" dirty="0"/>
          </a:p>
        </p:txBody>
      </p:sp>
      <p:sp>
        <p:nvSpPr>
          <p:cNvPr id="88" name="TextBox 87"/>
          <p:cNvSpPr txBox="1"/>
          <p:nvPr/>
        </p:nvSpPr>
        <p:spPr>
          <a:xfrm>
            <a:off x="3763710" y="1308237"/>
            <a:ext cx="2021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 Court Library Desk</a:t>
            </a:r>
            <a:endParaRPr lang="en-US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8745" y="2484667"/>
            <a:ext cx="1933575" cy="124777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4496" y="3911852"/>
            <a:ext cx="1924050" cy="1219200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2719145" y="5960945"/>
            <a:ext cx="1042738" cy="99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Sandkorn</a:t>
            </a:r>
            <a:r>
              <a:rPr lang="en-US" sz="800" strike="sngStrike" dirty="0" smtClean="0"/>
              <a:t> Theater</a:t>
            </a:r>
            <a:endParaRPr lang="en-US" sz="800" strike="sngStrike" dirty="0"/>
          </a:p>
        </p:txBody>
      </p:sp>
      <p:sp>
        <p:nvSpPr>
          <p:cNvPr id="96" name="TextBox 95"/>
          <p:cNvSpPr txBox="1"/>
          <p:nvPr/>
        </p:nvSpPr>
        <p:spPr>
          <a:xfrm>
            <a:off x="3903008" y="5878808"/>
            <a:ext cx="5036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strike="sngStrike" dirty="0" smtClean="0"/>
              <a:t>A.I.D.S</a:t>
            </a:r>
            <a:endParaRPr lang="en-US" sz="900" b="1" strike="sngStrike" dirty="0"/>
          </a:p>
        </p:txBody>
      </p:sp>
      <p:cxnSp>
        <p:nvCxnSpPr>
          <p:cNvPr id="98" name="Straight Connector 97"/>
          <p:cNvCxnSpPr/>
          <p:nvPr/>
        </p:nvCxnSpPr>
        <p:spPr>
          <a:xfrm>
            <a:off x="1512515" y="5846216"/>
            <a:ext cx="3289107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1489338" y="3760875"/>
            <a:ext cx="3289107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2781923" y="6271269"/>
            <a:ext cx="1042738" cy="992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School Theater</a:t>
            </a:r>
            <a:endParaRPr lang="en-US" sz="800" strike="sngStrike" dirty="0"/>
          </a:p>
        </p:txBody>
      </p:sp>
      <p:sp>
        <p:nvSpPr>
          <p:cNvPr id="101" name="TextBox 100"/>
          <p:cNvSpPr txBox="1"/>
          <p:nvPr/>
        </p:nvSpPr>
        <p:spPr>
          <a:xfrm>
            <a:off x="3918348" y="6218289"/>
            <a:ext cx="5036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strike="sngStrike" dirty="0" smtClean="0"/>
              <a:t>School</a:t>
            </a:r>
            <a:endParaRPr lang="en-US" sz="900" b="1" strike="sngStrike" dirty="0"/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5245100" y="1973123"/>
            <a:ext cx="38100" cy="4582483"/>
          </a:xfrm>
          <a:prstGeom prst="straightConnector1">
            <a:avLst/>
          </a:prstGeom>
          <a:ln w="76200"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5050790" y="1801694"/>
            <a:ext cx="4267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scalar</a:t>
            </a:r>
            <a:endParaRPr lang="en-US" sz="800" strike="sngStrike" dirty="0"/>
          </a:p>
        </p:txBody>
      </p:sp>
      <p:sp>
        <p:nvSpPr>
          <p:cNvPr id="105" name="TextBox 104"/>
          <p:cNvSpPr txBox="1"/>
          <p:nvPr/>
        </p:nvSpPr>
        <p:spPr>
          <a:xfrm>
            <a:off x="4886632" y="1590482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4883252" y="1865401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kimberly</a:t>
            </a:r>
            <a:endParaRPr lang="en-US" sz="800" strike="sngStrike" dirty="0"/>
          </a:p>
        </p:txBody>
      </p:sp>
      <p:cxnSp>
        <p:nvCxnSpPr>
          <p:cNvPr id="108" name="Straight Connector 107"/>
          <p:cNvCxnSpPr/>
          <p:nvPr/>
        </p:nvCxnSpPr>
        <p:spPr>
          <a:xfrm>
            <a:off x="2246819" y="6158926"/>
            <a:ext cx="0" cy="295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1823109" y="6290787"/>
            <a:ext cx="6914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2198749" y="6264037"/>
            <a:ext cx="4748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Winter</a:t>
            </a:r>
            <a:endParaRPr lang="en-US" sz="800" strike="sngStrike" dirty="0"/>
          </a:p>
        </p:txBody>
      </p:sp>
      <p:cxnSp>
        <p:nvCxnSpPr>
          <p:cNvPr id="112" name="Straight Connector 111"/>
          <p:cNvCxnSpPr/>
          <p:nvPr/>
        </p:nvCxnSpPr>
        <p:spPr>
          <a:xfrm>
            <a:off x="1583210" y="6155780"/>
            <a:ext cx="3289107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590840" y="6505243"/>
            <a:ext cx="3289107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3919638" y="6682096"/>
            <a:ext cx="5068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trike="sngStrike" dirty="0" smtClean="0"/>
              <a:t>Shower</a:t>
            </a:r>
            <a:endParaRPr lang="en-US" sz="800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1634222" y="6687586"/>
            <a:ext cx="3289107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545266" y="5868516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1996</a:t>
            </a:r>
            <a:endParaRPr lang="en-US" sz="1000" dirty="0"/>
          </a:p>
        </p:txBody>
      </p:sp>
      <p:sp>
        <p:nvSpPr>
          <p:cNvPr id="117" name="TextBox 116"/>
          <p:cNvSpPr txBox="1"/>
          <p:nvPr/>
        </p:nvSpPr>
        <p:spPr>
          <a:xfrm>
            <a:off x="2047223" y="5683152"/>
            <a:ext cx="1125629" cy="21544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JFK</a:t>
            </a:r>
            <a:r>
              <a:rPr lang="en-US" sz="800" strike="sngStrike" dirty="0" smtClean="0">
                <a:solidFill>
                  <a:schemeClr val="bg1"/>
                </a:solidFill>
              </a:rPr>
              <a:t>(theater, </a:t>
            </a:r>
            <a:r>
              <a:rPr lang="en-US" sz="800" strike="sngStrike" dirty="0" err="1" smtClean="0">
                <a:solidFill>
                  <a:schemeClr val="bg1"/>
                </a:solidFill>
              </a:rPr>
              <a:t>karlsruhe</a:t>
            </a:r>
            <a:r>
              <a:rPr lang="en-US" sz="800" strike="sngStrike" dirty="0" smtClean="0">
                <a:solidFill>
                  <a:schemeClr val="bg1"/>
                </a:solidFill>
              </a:rPr>
              <a:t>)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>
            <a:off x="1579775" y="5681419"/>
            <a:ext cx="3289107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1465009" y="5588293"/>
            <a:ext cx="4732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2000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04580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 174"/>
          <p:cNvSpPr/>
          <p:nvPr/>
        </p:nvSpPr>
        <p:spPr>
          <a:xfrm>
            <a:off x="-18635" y="6033163"/>
            <a:ext cx="1374877" cy="5509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1057" y="432484"/>
            <a:ext cx="69214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56734"/>
            <a:ext cx="130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COPYRIGHT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356242" y="863372"/>
            <a:ext cx="10835758" cy="1472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0" y="1226066"/>
            <a:ext cx="1368942" cy="3360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PRODUCTION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2755" y="1395884"/>
            <a:ext cx="7024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000.tw.pns</a:t>
            </a:r>
            <a:endParaRPr lang="en-US" sz="9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388006" y="1010622"/>
            <a:ext cx="0" cy="575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0" y="4037089"/>
            <a:ext cx="1368942" cy="33603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STAGE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06481" y="4214698"/>
            <a:ext cx="89393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000.tw.pns</a:t>
            </a:r>
            <a:endParaRPr lang="en-US" sz="1000" dirty="0"/>
          </a:p>
        </p:txBody>
      </p:sp>
      <p:sp>
        <p:nvSpPr>
          <p:cNvPr id="75" name="TextBox 74"/>
          <p:cNvSpPr txBox="1"/>
          <p:nvPr/>
        </p:nvSpPr>
        <p:spPr>
          <a:xfrm>
            <a:off x="-93146" y="203234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SIRENS</a:t>
            </a:r>
            <a:endParaRPr lang="en-US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-18635" y="2299932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78" name="Rectangle 77"/>
          <p:cNvSpPr/>
          <p:nvPr/>
        </p:nvSpPr>
        <p:spPr>
          <a:xfrm>
            <a:off x="-14037" y="1714033"/>
            <a:ext cx="1402936" cy="336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DEVELOPMENT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927" y="1761769"/>
            <a:ext cx="1252505" cy="808267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1057" y="2924349"/>
            <a:ext cx="1252505" cy="7936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1761769"/>
            <a:ext cx="2019300" cy="1076325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4272332" y="1744039"/>
            <a:ext cx="1402936" cy="336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DEVELOPMENT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9340" y="1799401"/>
            <a:ext cx="1252505" cy="8082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5911" y="2515376"/>
            <a:ext cx="324094" cy="2606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318" y="2252321"/>
            <a:ext cx="273344" cy="149355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3409950" y="2080073"/>
            <a:ext cx="1563850" cy="246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477321" y="2299931"/>
            <a:ext cx="857738" cy="27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6" idx="3"/>
          </p:cNvCxnSpPr>
          <p:nvPr/>
        </p:nvCxnSpPr>
        <p:spPr>
          <a:xfrm>
            <a:off x="5330662" y="2326999"/>
            <a:ext cx="2127413" cy="449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8" idx="1"/>
          </p:cNvCxnSpPr>
          <p:nvPr/>
        </p:nvCxnSpPr>
        <p:spPr>
          <a:xfrm flipH="1" flipV="1">
            <a:off x="6619875" y="2515376"/>
            <a:ext cx="906036" cy="130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743575" y="2838094"/>
            <a:ext cx="482413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5821927" y="3889861"/>
            <a:ext cx="44386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318" y="3246504"/>
            <a:ext cx="273344" cy="149355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675" y="2482835"/>
            <a:ext cx="202503" cy="16288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2924347"/>
            <a:ext cx="1252505" cy="793667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90" idx="3"/>
          </p:cNvCxnSpPr>
          <p:nvPr/>
        </p:nvCxnSpPr>
        <p:spPr>
          <a:xfrm>
            <a:off x="5330662" y="3321182"/>
            <a:ext cx="1117517" cy="130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344" y="3490546"/>
            <a:ext cx="202503" cy="162883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204" y="1786328"/>
            <a:ext cx="1252505" cy="80826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-32370" y="3054810"/>
            <a:ext cx="1431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1:29pm </a:t>
            </a:r>
          </a:p>
          <a:p>
            <a:r>
              <a:rPr lang="en-US" sz="800" strike="sngStrike" dirty="0" err="1" smtClean="0"/>
              <a:t>apple.drde.automobile.sound</a:t>
            </a:r>
            <a:endParaRPr lang="en-US" sz="800" strike="sngStrike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2351360" y="4093152"/>
            <a:ext cx="8772525" cy="16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2238238" y="3232422"/>
            <a:ext cx="15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HOMICIDE:CAT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3799594" y="3291684"/>
            <a:ext cx="862756" cy="250807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smtClean="0"/>
              <a:t>CATS</a:t>
            </a:r>
            <a:endParaRPr lang="en-US" sz="900" strike="sngStrike" dirty="0"/>
          </a:p>
        </p:txBody>
      </p:sp>
      <p:sp>
        <p:nvSpPr>
          <p:cNvPr id="100" name="TextBox 99"/>
          <p:cNvSpPr txBox="1"/>
          <p:nvPr/>
        </p:nvSpPr>
        <p:spPr>
          <a:xfrm>
            <a:off x="3738739" y="3397397"/>
            <a:ext cx="564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VIRGINIA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3799594" y="3232422"/>
            <a:ext cx="862756" cy="724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development</a:t>
            </a:r>
            <a:endParaRPr lang="en-US" sz="800" strike="sngStrike" dirty="0"/>
          </a:p>
        </p:txBody>
      </p:sp>
      <p:sp>
        <p:nvSpPr>
          <p:cNvPr id="102" name="Rectangle 101"/>
          <p:cNvSpPr/>
          <p:nvPr/>
        </p:nvSpPr>
        <p:spPr>
          <a:xfrm>
            <a:off x="3799594" y="3124200"/>
            <a:ext cx="862756" cy="1082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FBI</a:t>
            </a:r>
            <a:endParaRPr lang="en-US" sz="800" dirty="0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3799594" y="3463428"/>
            <a:ext cx="862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3317" y="1052769"/>
            <a:ext cx="2524125" cy="485775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4286743" y="118693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!</a:t>
            </a:r>
            <a:endParaRPr lang="en-US" dirty="0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4191000" y="1626716"/>
            <a:ext cx="7105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1408857" y="1166135"/>
            <a:ext cx="294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x/y</a:t>
            </a:r>
            <a:r>
              <a:rPr lang="en-US" dirty="0" smtClean="0"/>
              <a:t> POLICE DIRECTORY STORY</a:t>
            </a:r>
            <a:endParaRPr lang="en-US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95" y="1437604"/>
            <a:ext cx="519660" cy="278884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990" y="4501341"/>
            <a:ext cx="397511" cy="256522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037" y="4483001"/>
            <a:ext cx="397511" cy="256522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510" y="4483001"/>
            <a:ext cx="397511" cy="256522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264" y="4483001"/>
            <a:ext cx="397511" cy="256522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1311" y="4464661"/>
            <a:ext cx="397511" cy="256522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784" y="4464661"/>
            <a:ext cx="397511" cy="25652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25911" y="4236377"/>
            <a:ext cx="203025" cy="113694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076" y="4180067"/>
            <a:ext cx="133857" cy="189100"/>
          </a:xfrm>
          <a:prstGeom prst="rect">
            <a:avLst/>
          </a:prstGeom>
        </p:spPr>
      </p:pic>
      <p:cxnSp>
        <p:nvCxnSpPr>
          <p:cNvPr id="126" name="Straight Connector 125"/>
          <p:cNvCxnSpPr/>
          <p:nvPr/>
        </p:nvCxnSpPr>
        <p:spPr>
          <a:xfrm flipV="1">
            <a:off x="7173265" y="4236377"/>
            <a:ext cx="898046" cy="101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1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8273" y="4882131"/>
            <a:ext cx="397511" cy="25652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320" y="4863791"/>
            <a:ext cx="397511" cy="256522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793" y="4863791"/>
            <a:ext cx="397511" cy="256522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3547" y="4863791"/>
            <a:ext cx="397511" cy="25652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2594" y="4845451"/>
            <a:ext cx="397511" cy="25652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067" y="4845451"/>
            <a:ext cx="397511" cy="256522"/>
          </a:xfrm>
          <a:prstGeom prst="rect">
            <a:avLst/>
          </a:prstGeom>
        </p:spPr>
      </p:pic>
      <p:cxnSp>
        <p:nvCxnSpPr>
          <p:cNvPr id="133" name="Straight Connector 132"/>
          <p:cNvCxnSpPr/>
          <p:nvPr/>
        </p:nvCxnSpPr>
        <p:spPr>
          <a:xfrm flipV="1">
            <a:off x="2463637" y="5301874"/>
            <a:ext cx="8772525" cy="16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324" y="4180323"/>
            <a:ext cx="2019300" cy="1076325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425" y="4144972"/>
            <a:ext cx="618098" cy="32945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72" y="5113690"/>
            <a:ext cx="825500" cy="213147"/>
          </a:xfrm>
          <a:prstGeom prst="rect">
            <a:avLst/>
          </a:prstGeom>
        </p:spPr>
      </p:pic>
      <p:sp>
        <p:nvSpPr>
          <p:cNvPr id="137" name="Rectangle 136"/>
          <p:cNvSpPr/>
          <p:nvPr/>
        </p:nvSpPr>
        <p:spPr>
          <a:xfrm>
            <a:off x="128940" y="4491134"/>
            <a:ext cx="294190" cy="2947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132303" y="4460919"/>
            <a:ext cx="4737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JSg</a:t>
            </a:r>
            <a:r>
              <a:rPr lang="en-US" sz="800" dirty="0" smtClean="0"/>
              <a:t>. </a:t>
            </a:r>
          </a:p>
          <a:p>
            <a:r>
              <a:rPr lang="en-US" sz="800" b="1" dirty="0" smtClean="0"/>
              <a:t>16Y</a:t>
            </a:r>
            <a:endParaRPr lang="en-US" sz="800" b="1" dirty="0"/>
          </a:p>
        </p:txBody>
      </p:sp>
      <p:sp>
        <p:nvSpPr>
          <p:cNvPr id="139" name="TextBox 138"/>
          <p:cNvSpPr txBox="1"/>
          <p:nvPr/>
        </p:nvSpPr>
        <p:spPr>
          <a:xfrm>
            <a:off x="364249" y="4501341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BUNDESREPULIK</a:t>
            </a:r>
          </a:p>
          <a:p>
            <a:r>
              <a:rPr lang="en-US" sz="800" dirty="0" smtClean="0"/>
              <a:t>(GERMANY)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4694494" y="4514159"/>
            <a:ext cx="998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10:00pm - 10:05pm</a:t>
            </a:r>
            <a:endParaRPr lang="en-US" sz="800" dirty="0"/>
          </a:p>
        </p:txBody>
      </p:sp>
      <p:cxnSp>
        <p:nvCxnSpPr>
          <p:cNvPr id="142" name="Straight Connector 141"/>
          <p:cNvCxnSpPr>
            <a:endCxn id="139" idx="1"/>
          </p:cNvCxnSpPr>
          <p:nvPr/>
        </p:nvCxnSpPr>
        <p:spPr>
          <a:xfrm flipV="1">
            <a:off x="193923" y="4670618"/>
            <a:ext cx="170326" cy="128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4519331" y="4149865"/>
            <a:ext cx="1368942" cy="33603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STAGE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45" name="Cube 144"/>
          <p:cNvSpPr/>
          <p:nvPr/>
        </p:nvSpPr>
        <p:spPr>
          <a:xfrm>
            <a:off x="9529966" y="4288942"/>
            <a:ext cx="700984" cy="918840"/>
          </a:xfrm>
          <a:prstGeom prst="cube">
            <a:avLst>
              <a:gd name="adj" fmla="val 9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9533615" y="5060209"/>
            <a:ext cx="626778" cy="1503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MP4</a:t>
            </a:r>
            <a:endParaRPr lang="en-US" sz="800" dirty="0"/>
          </a:p>
        </p:txBody>
      </p:sp>
      <p:sp>
        <p:nvSpPr>
          <p:cNvPr id="146" name="Rectangle 145"/>
          <p:cNvSpPr/>
          <p:nvPr/>
        </p:nvSpPr>
        <p:spPr>
          <a:xfrm>
            <a:off x="9528179" y="4502051"/>
            <a:ext cx="632214" cy="1246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STAGE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8180" y="4400174"/>
            <a:ext cx="584634" cy="123805"/>
          </a:xfrm>
          <a:prstGeom prst="rect">
            <a:avLst/>
          </a:prstGeom>
        </p:spPr>
      </p:pic>
      <p:sp>
        <p:nvSpPr>
          <p:cNvPr id="148" name="TextBox 147"/>
          <p:cNvSpPr txBox="1"/>
          <p:nvPr/>
        </p:nvSpPr>
        <p:spPr>
          <a:xfrm>
            <a:off x="357660" y="4865788"/>
            <a:ext cx="10903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0.1 Copyright(batgirl)</a:t>
            </a:r>
            <a:endParaRPr lang="en-US" dirty="0"/>
          </a:p>
        </p:txBody>
      </p:sp>
      <p:pic>
        <p:nvPicPr>
          <p:cNvPr id="149" name="Picture 1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059" y="4861637"/>
            <a:ext cx="197302" cy="304128"/>
          </a:xfrm>
          <a:prstGeom prst="rect">
            <a:avLst/>
          </a:prstGeom>
        </p:spPr>
      </p:pic>
      <p:cxnSp>
        <p:nvCxnSpPr>
          <p:cNvPr id="151" name="Straight Connector 150"/>
          <p:cNvCxnSpPr/>
          <p:nvPr/>
        </p:nvCxnSpPr>
        <p:spPr>
          <a:xfrm flipV="1">
            <a:off x="0" y="5326837"/>
            <a:ext cx="11706225" cy="73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/>
          <p:nvPr/>
        </p:nvSpPr>
        <p:spPr>
          <a:xfrm>
            <a:off x="4538260" y="5415655"/>
            <a:ext cx="1368942" cy="33603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PROUDCTION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000" y="5588458"/>
            <a:ext cx="2019300" cy="1076325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090" y="5529979"/>
            <a:ext cx="618098" cy="329458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434" y="5652373"/>
            <a:ext cx="397511" cy="256522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481" y="5634033"/>
            <a:ext cx="397511" cy="256522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954" y="5634033"/>
            <a:ext cx="397511" cy="256522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708" y="5634033"/>
            <a:ext cx="397511" cy="256522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1755" y="5615693"/>
            <a:ext cx="397511" cy="256522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228" y="5615693"/>
            <a:ext cx="397511" cy="256522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717" y="6033163"/>
            <a:ext cx="397511" cy="256522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764" y="6014823"/>
            <a:ext cx="397511" cy="256522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237" y="6014823"/>
            <a:ext cx="397511" cy="256522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991" y="6014823"/>
            <a:ext cx="397511" cy="256522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038" y="5996483"/>
            <a:ext cx="397511" cy="256522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511" y="5996483"/>
            <a:ext cx="397511" cy="256522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516" y="6264722"/>
            <a:ext cx="825500" cy="213147"/>
          </a:xfrm>
          <a:prstGeom prst="rect">
            <a:avLst/>
          </a:prstGeom>
        </p:spPr>
      </p:pic>
      <p:sp>
        <p:nvSpPr>
          <p:cNvPr id="168" name="Cube 167"/>
          <p:cNvSpPr/>
          <p:nvPr/>
        </p:nvSpPr>
        <p:spPr>
          <a:xfrm>
            <a:off x="9570904" y="5518423"/>
            <a:ext cx="700984" cy="918840"/>
          </a:xfrm>
          <a:prstGeom prst="cube">
            <a:avLst>
              <a:gd name="adj" fmla="val 9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9574553" y="6289690"/>
            <a:ext cx="626778" cy="1503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MP4</a:t>
            </a:r>
            <a:endParaRPr lang="en-US" sz="800" dirty="0"/>
          </a:p>
        </p:txBody>
      </p:sp>
      <p:sp>
        <p:nvSpPr>
          <p:cNvPr id="170" name="Rectangle 169"/>
          <p:cNvSpPr/>
          <p:nvPr/>
        </p:nvSpPr>
        <p:spPr>
          <a:xfrm>
            <a:off x="9569117" y="5731532"/>
            <a:ext cx="691460" cy="1493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Proudction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9118" y="5629655"/>
            <a:ext cx="584634" cy="123805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997" y="6091118"/>
            <a:ext cx="197302" cy="304128"/>
          </a:xfrm>
          <a:prstGeom prst="rect">
            <a:avLst/>
          </a:prstGeom>
        </p:spPr>
      </p:pic>
      <p:sp>
        <p:nvSpPr>
          <p:cNvPr id="173" name="Rectangle 172"/>
          <p:cNvSpPr/>
          <p:nvPr/>
        </p:nvSpPr>
        <p:spPr>
          <a:xfrm>
            <a:off x="19064" y="5554521"/>
            <a:ext cx="1368942" cy="33603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PRODUCTION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74" name="Picture 17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9824" y="6118505"/>
            <a:ext cx="413456" cy="422644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48" y="2619562"/>
            <a:ext cx="435940" cy="28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18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9600" y="4762500"/>
            <a:ext cx="219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MLK(Remote control)</a:t>
            </a:r>
            <a:endParaRPr lang="en-US" strike="sngStrike" dirty="0"/>
          </a:p>
        </p:txBody>
      </p:sp>
      <p:sp>
        <p:nvSpPr>
          <p:cNvPr id="3" name="Rectangle 2"/>
          <p:cNvSpPr/>
          <p:nvPr/>
        </p:nvSpPr>
        <p:spPr>
          <a:xfrm>
            <a:off x="3124200" y="1689100"/>
            <a:ext cx="3378200" cy="850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971800" y="2108200"/>
            <a:ext cx="3784600" cy="1270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87500" y="1689100"/>
            <a:ext cx="133241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DUBLIN</a:t>
            </a:r>
          </a:p>
          <a:p>
            <a:r>
              <a:rPr lang="en-US" dirty="0" smtClean="0"/>
              <a:t>CALIFORNIA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502400" y="17850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FOSTER CITY</a:t>
            </a:r>
          </a:p>
          <a:p>
            <a:r>
              <a:rPr lang="en-US" dirty="0" smtClean="0"/>
              <a:t>CALIFORNIA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78777" y="3095897"/>
            <a:ext cx="56040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dirty="0" err="1" smtClean="0"/>
              <a:t>Auschutitz</a:t>
            </a:r>
            <a:r>
              <a:rPr lang="en-US" dirty="0" smtClean="0"/>
              <a:t> )  </a:t>
            </a:r>
            <a:r>
              <a:rPr lang="en-US" dirty="0" err="1" smtClean="0"/>
              <a:t>Polen</a:t>
            </a:r>
            <a:r>
              <a:rPr lang="en-US" dirty="0" smtClean="0"/>
              <a:t>  </a:t>
            </a:r>
            <a:r>
              <a:rPr lang="en-US" strike="sngStrike" dirty="0" err="1" smtClean="0"/>
              <a:t>Conent</a:t>
            </a:r>
            <a:r>
              <a:rPr lang="en-US" strike="sngStrike" dirty="0" smtClean="0"/>
              <a:t> Item</a:t>
            </a:r>
          </a:p>
          <a:p>
            <a:r>
              <a:rPr lang="en-US" dirty="0" smtClean="0"/>
              <a:t>PAUL(JFK(Berlin)-&gt;</a:t>
            </a:r>
            <a:r>
              <a:rPr lang="en-US" dirty="0" err="1" smtClean="0"/>
              <a:t>Warschaw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nonPolcieSecularOdrum</a:t>
            </a:r>
            <a:r>
              <a:rPr lang="en-US" dirty="0" smtClean="0"/>
              <a:t>(</a:t>
            </a:r>
            <a:r>
              <a:rPr lang="en-US" dirty="0" err="1" smtClean="0"/>
              <a:t>JOSPHE.DEBORAY.</a:t>
            </a:r>
            <a:r>
              <a:rPr lang="en-US" strike="sngStrike" dirty="0" err="1" smtClean="0"/>
              <a:t>Gabriel,</a:t>
            </a:r>
            <a:r>
              <a:rPr lang="en-US" b="1" strike="sngStrike" dirty="0" err="1" smtClean="0"/>
              <a:t>Julien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6926" y="3649895"/>
            <a:ext cx="1379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Sirens</a:t>
            </a:r>
            <a:endParaRPr lang="en-US" b="1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5958" y="850900"/>
            <a:ext cx="0" cy="600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812" y="1568450"/>
            <a:ext cx="2209800" cy="12382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597254" y="1268102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 </a:t>
            </a:r>
            <a:r>
              <a:rPr lang="en-US" sz="800" strike="sngStrike" dirty="0" err="1" smtClean="0"/>
              <a:t>gorbache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dell.quest.routes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9" name="Cube 28"/>
          <p:cNvSpPr/>
          <p:nvPr/>
        </p:nvSpPr>
        <p:spPr>
          <a:xfrm>
            <a:off x="9968037" y="940261"/>
            <a:ext cx="535508" cy="52248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3124200" y="1188720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2011-2016 </a:t>
            </a:r>
            <a:r>
              <a:rPr lang="en-US" sz="800" strike="sngStrike" dirty="0" err="1" smtClean="0"/>
              <a:t>gorbache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dell.quest.routes</a:t>
            </a:r>
            <a:r>
              <a:rPr lang="en-US" sz="800" strike="sngStrike" dirty="0" smtClean="0"/>
              <a:t>)</a:t>
            </a:r>
            <a:endParaRPr lang="en-US" sz="800" dirty="0"/>
          </a:p>
        </p:txBody>
      </p:sp>
      <p:sp>
        <p:nvSpPr>
          <p:cNvPr id="31" name="Cube 30"/>
          <p:cNvSpPr/>
          <p:nvPr/>
        </p:nvSpPr>
        <p:spPr>
          <a:xfrm>
            <a:off x="4758852" y="1059557"/>
            <a:ext cx="535508" cy="52248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026606" y="3095897"/>
            <a:ext cx="267754" cy="461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326613" y="4762500"/>
            <a:ext cx="522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MLK(</a:t>
            </a:r>
            <a:r>
              <a:rPr lang="en-US" strike="sngStrike" dirty="0" err="1" smtClean="0"/>
              <a:t>tivoli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framwork</a:t>
            </a:r>
            <a:r>
              <a:rPr lang="en-US" dirty="0" smtClean="0"/>
              <a:t>).</a:t>
            </a:r>
            <a:r>
              <a:rPr lang="en-US" b="1" strike="sngStrike" dirty="0" err="1" smtClean="0"/>
              <a:t>touch</a:t>
            </a:r>
            <a:r>
              <a:rPr lang="en-US" strike="sngStrike" dirty="0" err="1" smtClean="0"/>
              <a:t>.accentor.damiler.ibm.roth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7564872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123" y="4927600"/>
            <a:ext cx="491623" cy="333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1057" y="432484"/>
            <a:ext cx="69214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56242" y="863372"/>
            <a:ext cx="10835758" cy="1472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0" y="856734"/>
            <a:ext cx="130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COPYRIGHT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0" y="1226066"/>
            <a:ext cx="1368942" cy="3360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PRODUCTION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2755" y="1395884"/>
            <a:ext cx="7024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000.tw.pns</a:t>
            </a:r>
            <a:endParaRPr lang="en-US" sz="9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356242" y="850900"/>
            <a:ext cx="0" cy="5959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116" y="4394200"/>
            <a:ext cx="491623" cy="3333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050" y="1511300"/>
            <a:ext cx="9105900" cy="5105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242" y="1511300"/>
            <a:ext cx="1560456" cy="224405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127116" y="3594100"/>
            <a:ext cx="491623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750585" y="4419600"/>
            <a:ext cx="2926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127116" y="4394200"/>
            <a:ext cx="491623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618248" y="3546624"/>
            <a:ext cx="771364" cy="584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127116" y="4766350"/>
            <a:ext cx="491623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470" y="5623986"/>
            <a:ext cx="491623" cy="333375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4" idx="3"/>
          </p:cNvCxnSpPr>
          <p:nvPr/>
        </p:nvCxnSpPr>
        <p:spPr>
          <a:xfrm flipV="1">
            <a:off x="2618739" y="3407792"/>
            <a:ext cx="3934461" cy="1153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8" idx="3"/>
          </p:cNvCxnSpPr>
          <p:nvPr/>
        </p:nvCxnSpPr>
        <p:spPr>
          <a:xfrm flipV="1">
            <a:off x="2650746" y="3364877"/>
            <a:ext cx="3902454" cy="1729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3" idx="3"/>
          </p:cNvCxnSpPr>
          <p:nvPr/>
        </p:nvCxnSpPr>
        <p:spPr>
          <a:xfrm flipV="1">
            <a:off x="2628093" y="3396145"/>
            <a:ext cx="3948459" cy="2394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94244" y="5357724"/>
            <a:ext cx="941129" cy="791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412064" y="3942301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Person is </a:t>
            </a:r>
            <a:r>
              <a:rPr lang="en-US" sz="800" strike="sngStrike" dirty="0" err="1" smtClean="0"/>
              <a:t>cabably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fo</a:t>
            </a:r>
            <a:r>
              <a:rPr lang="en-US" sz="800" strike="sngStrike" dirty="0" smtClean="0"/>
              <a:t> walking to</a:t>
            </a:r>
          </a:p>
          <a:p>
            <a:r>
              <a:rPr lang="en-US" sz="800" strike="sngStrike" dirty="0" smtClean="0"/>
              <a:t> park and back sitting down</a:t>
            </a:r>
          </a:p>
          <a:p>
            <a:r>
              <a:rPr lang="en-US" sz="800" strike="sngStrike" dirty="0" smtClean="0"/>
              <a:t> and queening </a:t>
            </a:r>
            <a:r>
              <a:rPr lang="en-US" sz="800" strike="sngStrike" dirty="0" err="1" smtClean="0"/>
              <a:t>thrist</a:t>
            </a:r>
            <a:endParaRPr lang="en-US" sz="800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1545708" y="3916600"/>
            <a:ext cx="1204877" cy="21808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502675" y="3720144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Staff</a:t>
            </a:r>
            <a:endParaRPr lang="en-US" sz="800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3" y="4940897"/>
            <a:ext cx="416101" cy="6401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" y="4226746"/>
            <a:ext cx="356506" cy="54953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-58693" y="3659336"/>
            <a:ext cx="14814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LABOR CODE</a:t>
            </a:r>
          </a:p>
          <a:p>
            <a:r>
              <a:rPr lang="en-US" sz="900" dirty="0" smtClean="0"/>
              <a:t>UNITED STATE OF AMERICA</a:t>
            </a:r>
            <a:endParaRPr lang="en-US" sz="900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47733" y="4167167"/>
            <a:ext cx="125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580" y="4927600"/>
            <a:ext cx="125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-43378" y="5529110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Food, Water, Apt</a:t>
            </a:r>
            <a:endParaRPr lang="en-US" sz="800" strike="sngStrike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23866" y="5597439"/>
            <a:ext cx="125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6" y="5760941"/>
            <a:ext cx="200882" cy="465005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55711" y="6245610"/>
            <a:ext cx="125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786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3471417" y="1710641"/>
            <a:ext cx="6799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Notting</a:t>
            </a:r>
            <a:r>
              <a:rPr lang="en-US" sz="800" strike="sngStrike" dirty="0"/>
              <a:t> Hill </a:t>
            </a:r>
            <a:endParaRPr lang="en-US" sz="800" strike="sngStrike" dirty="0" smtClean="0"/>
          </a:p>
          <a:p>
            <a:r>
              <a:rPr lang="en-US" sz="800" strike="sngStrike" dirty="0" smtClean="0"/>
              <a:t>(</a:t>
            </a:r>
            <a:r>
              <a:rPr lang="en-US" sz="800" strike="sngStrike" dirty="0"/>
              <a:t>film)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874" y="1579063"/>
            <a:ext cx="2524125" cy="485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1057" y="432484"/>
            <a:ext cx="69214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56242" y="863372"/>
            <a:ext cx="10835758" cy="1472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993" y="1511300"/>
            <a:ext cx="1368934" cy="8189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71875" y="1940075"/>
            <a:ext cx="14750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!HOMCIDE:AUSLAENDER</a:t>
            </a:r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0" y="856734"/>
            <a:ext cx="130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COPYRIGHT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0" y="1226066"/>
            <a:ext cx="1368942" cy="3360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PRODUCTION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112755" y="1395884"/>
            <a:ext cx="7024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000.tw.pns</a:t>
            </a:r>
            <a:endParaRPr lang="en-US" sz="900" dirty="0"/>
          </a:p>
        </p:txBody>
      </p:sp>
      <p:cxnSp>
        <p:nvCxnSpPr>
          <p:cNvPr id="15" name="Straight Connector 14"/>
          <p:cNvCxnSpPr>
            <a:endCxn id="8" idx="1"/>
          </p:cNvCxnSpPr>
          <p:nvPr/>
        </p:nvCxnSpPr>
        <p:spPr>
          <a:xfrm flipV="1">
            <a:off x="1356242" y="936997"/>
            <a:ext cx="0" cy="5921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907" y="2137084"/>
            <a:ext cx="455446" cy="29972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5232400" y="1993133"/>
            <a:ext cx="804253" cy="4327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571875" y="2589318"/>
            <a:ext cx="7439025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71875" y="1394083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91" y="3108295"/>
            <a:ext cx="1368934" cy="81894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6983" y="2908240"/>
            <a:ext cx="13019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LABOR CODE,</a:t>
            </a:r>
          </a:p>
          <a:p>
            <a:r>
              <a:rPr lang="en-US" sz="1000" dirty="0" smtClean="0"/>
              <a:t> CIVIL CODE</a:t>
            </a:r>
            <a:r>
              <a:rPr lang="en-US" sz="1000" strike="sngStrike" dirty="0" smtClean="0"/>
              <a:t>(Swedish)</a:t>
            </a:r>
            <a:endParaRPr lang="en-US" sz="1000" strike="sngStrike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1066800" y="2705100"/>
            <a:ext cx="660400" cy="20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727200" y="2589318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1x exit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1727200" y="2738963"/>
            <a:ext cx="1816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ATOMCLOCK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facebook,runner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visa.playspan.touch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3571875" y="2137084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HOMICIDE:NANA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ur_ur_opi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3680884" y="1149345"/>
            <a:ext cx="1721539" cy="27555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</a:t>
            </a:r>
            <a:r>
              <a:rPr lang="en-US" dirty="0" err="1" smtClean="0"/>
              <a:t>PENTAGON.</a:t>
            </a:r>
            <a:r>
              <a:rPr lang="en-US" sz="800" strike="sngStrike" dirty="0" err="1" smtClean="0"/>
              <a:t>emea</a:t>
            </a:r>
            <a:endParaRPr lang="en-US" sz="800" strike="sngStrike" dirty="0"/>
          </a:p>
        </p:txBody>
      </p:sp>
      <p:sp>
        <p:nvSpPr>
          <p:cNvPr id="32" name="Cube 31"/>
          <p:cNvSpPr/>
          <p:nvPr/>
        </p:nvSpPr>
        <p:spPr>
          <a:xfrm>
            <a:off x="5438110" y="1072944"/>
            <a:ext cx="838200" cy="36195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docs</a:t>
            </a:r>
            <a:endParaRPr lang="en-US" sz="800" strike="sngStrike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5073788" y="1423752"/>
            <a:ext cx="328635" cy="14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454400" y="1577411"/>
            <a:ext cx="0" cy="1730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719196" y="3001770"/>
            <a:ext cx="47872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2002</a:t>
            </a:r>
          </a:p>
          <a:p>
            <a:r>
              <a:rPr lang="en-US" dirty="0" smtClean="0"/>
              <a:t>2001</a:t>
            </a:r>
          </a:p>
          <a:p>
            <a:r>
              <a:rPr lang="en-US" dirty="0" smtClean="0"/>
              <a:t>2000  WWI.WAR</a:t>
            </a:r>
            <a:r>
              <a:rPr lang="en-US" strike="sngStrike" dirty="0" smtClean="0"/>
              <a:t>(b10)(b10)</a:t>
            </a:r>
            <a:r>
              <a:rPr lang="en-US" dirty="0" smtClean="0"/>
              <a:t>.PHILLIS.WHITEHOUSE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319295" y="3819880"/>
            <a:ext cx="20778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INT.AVG.”</a:t>
            </a:r>
            <a:r>
              <a:rPr lang="en-US" sz="1000" strike="sngStrike" dirty="0" smtClean="0"/>
              <a:t>I am Los</a:t>
            </a:r>
            <a:r>
              <a:rPr lang="en-US" sz="1000" dirty="0" smtClean="0"/>
              <a:t>t”(</a:t>
            </a:r>
            <a:r>
              <a:rPr lang="en-US" sz="1000" dirty="0" err="1" smtClean="0"/>
              <a:t>Stephanies</a:t>
            </a:r>
            <a:r>
              <a:rPr lang="en-US" sz="1000" dirty="0" smtClean="0"/>
              <a:t> Cat)</a:t>
            </a:r>
            <a:endParaRPr lang="en-US" sz="10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472" y="3433397"/>
            <a:ext cx="1346126" cy="86103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466" y="4071970"/>
            <a:ext cx="1262060" cy="24288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857210" y="4314857"/>
            <a:ext cx="184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KING.QUEEEN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604901" y="4432848"/>
            <a:ext cx="901568" cy="1333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Phantom</a:t>
            </a:r>
            <a:endParaRPr lang="en-US" sz="1000" dirty="0"/>
          </a:p>
        </p:txBody>
      </p:sp>
      <p:cxnSp>
        <p:nvCxnSpPr>
          <p:cNvPr id="44" name="Straight Connector 43"/>
          <p:cNvCxnSpPr>
            <a:stCxn id="41" idx="1"/>
          </p:cNvCxnSpPr>
          <p:nvPr/>
        </p:nvCxnSpPr>
        <p:spPr>
          <a:xfrm>
            <a:off x="5857210" y="4499523"/>
            <a:ext cx="32105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732885" y="479708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1980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4309417" y="4729702"/>
            <a:ext cx="2012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 HOMICIDE:JEUSE:PETER:PETER</a:t>
            </a:r>
            <a:r>
              <a:rPr lang="en-US" sz="800" strike="sngStrike" dirty="0" smtClean="0"/>
              <a:t>(apple)</a:t>
            </a:r>
            <a:endParaRPr lang="en-US" sz="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8814472" y="4220644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- I lost my dog</a:t>
            </a:r>
            <a:endParaRPr lang="en-US" sz="1100" b="1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3719196" y="5206230"/>
            <a:ext cx="7439025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50735" y="1791414"/>
            <a:ext cx="6591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uncahp.org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00167" y="1518994"/>
            <a:ext cx="7328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CITY LIBRARY</a:t>
            </a:r>
            <a:endParaRPr lang="en-US" sz="800" dirty="0"/>
          </a:p>
        </p:txBody>
      </p:sp>
      <p:sp>
        <p:nvSpPr>
          <p:cNvPr id="53" name="TextBox 52"/>
          <p:cNvSpPr txBox="1"/>
          <p:nvPr/>
        </p:nvSpPr>
        <p:spPr>
          <a:xfrm>
            <a:off x="7039897" y="4837424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nonPoliceID.MARKERIGN</a:t>
            </a:r>
            <a:r>
              <a:rPr lang="en-US" sz="800" dirty="0" smtClean="0"/>
              <a:t>(KING/QUEEN)</a:t>
            </a:r>
            <a:endParaRPr lang="en-US" sz="800" dirty="0"/>
          </a:p>
        </p:txBody>
      </p:sp>
      <p:sp>
        <p:nvSpPr>
          <p:cNvPr id="54" name="Oval 53"/>
          <p:cNvSpPr/>
          <p:nvPr/>
        </p:nvSpPr>
        <p:spPr>
          <a:xfrm>
            <a:off x="7806813" y="4684189"/>
            <a:ext cx="699656" cy="52204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703293" y="4589781"/>
            <a:ext cx="10326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Statue of </a:t>
            </a:r>
            <a:r>
              <a:rPr lang="en-US" sz="800" b="1" dirty="0" err="1" smtClean="0"/>
              <a:t>Limiations</a:t>
            </a:r>
            <a:endParaRPr lang="en-US" sz="8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7746414" y="4711866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radius</a:t>
            </a:r>
            <a:endParaRPr lang="en-US" sz="800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8490098" y="4981749"/>
            <a:ext cx="10070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- </a:t>
            </a:r>
            <a:r>
              <a:rPr lang="en-US" sz="800" strike="sngStrike" dirty="0" smtClean="0"/>
              <a:t>Buy another ticket</a:t>
            </a:r>
            <a:endParaRPr lang="en-US" sz="800" strike="sngStrike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5291438" y="3867074"/>
            <a:ext cx="1038906" cy="168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766486" y="3176118"/>
            <a:ext cx="2411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000.</a:t>
            </a:r>
            <a:r>
              <a:rPr lang="en-US" sz="800" strike="sngStrike" dirty="0" smtClean="0"/>
              <a:t>marx(Marriage </a:t>
            </a:r>
            <a:r>
              <a:rPr lang="en-US" sz="800" strike="sngStrike" dirty="0" err="1" smtClean="0"/>
              <a:t>Agrement</a:t>
            </a:r>
            <a:r>
              <a:rPr lang="en-US" sz="800" strike="sngStrike" dirty="0" smtClean="0"/>
              <a:t>_</a:t>
            </a:r>
          </a:p>
          <a:p>
            <a:r>
              <a:rPr lang="en-US" sz="800" strike="sngStrike" dirty="0" smtClean="0"/>
              <a:t>king./queen/jobs/</a:t>
            </a:r>
            <a:r>
              <a:rPr lang="en-US" sz="800" strike="sngStrike" dirty="0" err="1" smtClean="0"/>
              <a:t>jbos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meires</a:t>
            </a:r>
            <a:endParaRPr lang="en-US" sz="800" strike="sngStrike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2" y="3476488"/>
            <a:ext cx="1096333" cy="168992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339958" y="4920194"/>
            <a:ext cx="1342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0.0001 HOMICIDE:IS-A-BELL</a:t>
            </a:r>
          </a:p>
          <a:p>
            <a:r>
              <a:rPr lang="en-US" sz="800" strike="sngStrike" dirty="0" err="1" smtClean="0"/>
              <a:t>Comptuer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visitor</a:t>
            </a:r>
            <a:endParaRPr lang="en-US" sz="800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10225014" y="3124881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Memorial San Mateo</a:t>
            </a:r>
          </a:p>
          <a:p>
            <a:r>
              <a:rPr lang="en-US" sz="800" dirty="0" err="1" smtClean="0"/>
              <a:t>Memroial</a:t>
            </a:r>
            <a:r>
              <a:rPr lang="en-US" sz="800" dirty="0" smtClean="0"/>
              <a:t> </a:t>
            </a:r>
            <a:r>
              <a:rPr lang="en-US" sz="800" dirty="0" err="1" smtClean="0"/>
              <a:t>Viginia</a:t>
            </a:r>
            <a:endParaRPr lang="en-US" sz="800" dirty="0" smtClean="0"/>
          </a:p>
          <a:p>
            <a:r>
              <a:rPr lang="en-US" sz="800" dirty="0" smtClean="0"/>
              <a:t>…</a:t>
            </a:r>
            <a:endParaRPr lang="en-US" sz="800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237" y="2682487"/>
            <a:ext cx="552170" cy="714573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719196" y="5776454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body </a:t>
            </a:r>
            <a:r>
              <a:rPr lang="en-US" sz="800" strike="sngStrike" dirty="0" err="1" smtClean="0"/>
              <a:t>cout</a:t>
            </a:r>
            <a:r>
              <a:rPr lang="en-US" sz="800" strike="sngStrike" dirty="0" smtClean="0"/>
              <a:t> ice tee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27731" y="5514844"/>
            <a:ext cx="2479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L3 Ticket ( Public Events)</a:t>
            </a:r>
            <a:endParaRPr lang="en-US" strike="sngStrike" dirty="0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3742992" y="6417521"/>
            <a:ext cx="3960301" cy="34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783997" y="5913396"/>
            <a:ext cx="4934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SQ.INT.IMPORT</a:t>
            </a:r>
            <a:r>
              <a:rPr lang="en-US" dirty="0" smtClean="0"/>
              <a:t> </a:t>
            </a:r>
            <a:r>
              <a:rPr lang="en-US" strike="sngStrike" dirty="0" err="1" smtClean="0"/>
              <a:t>cisco.montirng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</a:t>
            </a:r>
            <a:r>
              <a:rPr lang="en-US" strike="sngStrike" dirty="0" smtClean="0"/>
              <a:t>-tea </a:t>
            </a:r>
            <a:r>
              <a:rPr lang="en-US" strike="sngStrike" dirty="0" err="1" smtClean="0"/>
              <a:t>svu</a:t>
            </a:r>
            <a:r>
              <a:rPr lang="en-US" strike="sngStrike" dirty="0" smtClean="0"/>
              <a:t> body </a:t>
            </a:r>
            <a:r>
              <a:rPr lang="en-US" strike="sngStrike" dirty="0" err="1" smtClean="0"/>
              <a:t>cout</a:t>
            </a:r>
            <a:endParaRPr lang="en-US" strike="sngStrike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7800" y="5799017"/>
            <a:ext cx="463406" cy="29904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8928123" y="5357557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Assumed</a:t>
            </a:r>
            <a:r>
              <a:rPr lang="en-US" b="1" dirty="0" smtClean="0"/>
              <a:t>: </a:t>
            </a:r>
            <a:r>
              <a:rPr lang="en-US" sz="800" strike="sngStrike" dirty="0" smtClean="0"/>
              <a:t>stage, website development</a:t>
            </a:r>
            <a:endParaRPr lang="en-US" sz="800" strike="sngStrike" dirty="0"/>
          </a:p>
        </p:txBody>
      </p:sp>
      <p:sp>
        <p:nvSpPr>
          <p:cNvPr id="72" name="Oval 71"/>
          <p:cNvSpPr/>
          <p:nvPr/>
        </p:nvSpPr>
        <p:spPr>
          <a:xfrm>
            <a:off x="8324140" y="5357557"/>
            <a:ext cx="639310" cy="63434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C</a:t>
            </a:r>
            <a:endParaRPr lang="en-US" sz="4400" dirty="0"/>
          </a:p>
        </p:txBody>
      </p:sp>
      <p:sp>
        <p:nvSpPr>
          <p:cNvPr id="73" name="TextBox 72"/>
          <p:cNvSpPr txBox="1"/>
          <p:nvPr/>
        </p:nvSpPr>
        <p:spPr>
          <a:xfrm>
            <a:off x="8672293" y="5297026"/>
            <a:ext cx="24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7959379" y="5444641"/>
            <a:ext cx="1108421" cy="41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409" y="3978337"/>
            <a:ext cx="241545" cy="316096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 flipV="1">
            <a:off x="3200387" y="3612123"/>
            <a:ext cx="537681" cy="7699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475495" y="4115281"/>
            <a:ext cx="1957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 Hudson </a:t>
            </a:r>
          </a:p>
          <a:p>
            <a:r>
              <a:rPr lang="en-US" dirty="0" smtClean="0"/>
              <a:t>          JFK.MATHEW</a:t>
            </a:r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2763982" y="2682487"/>
            <a:ext cx="2468418" cy="1510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050521" y="2910272"/>
            <a:ext cx="2558478" cy="1515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467593" y="2835758"/>
            <a:ext cx="126812" cy="178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ube 86"/>
          <p:cNvSpPr/>
          <p:nvPr/>
        </p:nvSpPr>
        <p:spPr>
          <a:xfrm>
            <a:off x="3680034" y="2682487"/>
            <a:ext cx="787559" cy="44239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sp>
        <p:nvSpPr>
          <p:cNvPr id="88" name="Rectangle 87"/>
          <p:cNvSpPr/>
          <p:nvPr/>
        </p:nvSpPr>
        <p:spPr>
          <a:xfrm>
            <a:off x="3690912" y="3029563"/>
            <a:ext cx="618505" cy="1050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>
                <a:solidFill>
                  <a:srgbClr val="FF0000"/>
                </a:solidFill>
              </a:rPr>
              <a:t>read</a:t>
            </a:r>
            <a:endParaRPr lang="en-US" sz="800" strike="sngStrike" dirty="0">
              <a:solidFill>
                <a:srgbClr val="FF0000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019692" y="4617462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The serial killer usually kills animals first, </a:t>
            </a:r>
          </a:p>
          <a:p>
            <a:r>
              <a:rPr lang="en-US" sz="800" strike="sngStrike" dirty="0" smtClean="0"/>
              <a:t>subscriber read story of serial killer</a:t>
            </a:r>
            <a:endParaRPr lang="en-US" sz="800" strike="sngStrike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32" y="6203122"/>
            <a:ext cx="218624" cy="217652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V="1">
            <a:off x="4329760" y="6282728"/>
            <a:ext cx="902640" cy="138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4673470" y="5206230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ibm</a:t>
            </a:r>
            <a:r>
              <a:rPr lang="en-US" sz="800" strike="sngStrike" dirty="0"/>
              <a:t> </a:t>
            </a:r>
            <a:endParaRPr lang="en-US" sz="800" strike="sngStrike" dirty="0" smtClean="0"/>
          </a:p>
          <a:p>
            <a:endParaRPr lang="en-US" sz="800" strike="sngStrike" dirty="0" smtClean="0"/>
          </a:p>
          <a:p>
            <a:r>
              <a:rPr lang="en-US" sz="800" strike="sngStrike" dirty="0" err="1" smtClean="0"/>
              <a:t>hercyle</a:t>
            </a:r>
            <a:r>
              <a:rPr lang="en-US" sz="800" strike="sngStrike" dirty="0" smtClean="0"/>
              <a:t> </a:t>
            </a:r>
            <a:r>
              <a:rPr lang="en-US" sz="800" strike="sngStrike" dirty="0"/>
              <a:t>choy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79313" y="5314594"/>
            <a:ext cx="285301" cy="285301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9220" y="5310310"/>
            <a:ext cx="278566" cy="281786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 flipV="1">
            <a:off x="3722028" y="5177007"/>
            <a:ext cx="429383" cy="5330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132345" y="5258748"/>
            <a:ext cx="462060" cy="3598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4743164" y="5300572"/>
            <a:ext cx="489236" cy="2308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900" strike="sngStrike" dirty="0"/>
              <a:t>TIVOLI</a:t>
            </a:r>
            <a:endParaRPr lang="en-US" sz="900" dirty="0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3727731" y="5587250"/>
            <a:ext cx="2038755" cy="484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4" y="5372345"/>
            <a:ext cx="480201" cy="185624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 flipV="1">
            <a:off x="6022173" y="5374835"/>
            <a:ext cx="240101" cy="208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5989507" y="5177941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critzit</a:t>
            </a:r>
            <a:endParaRPr lang="en-US" sz="800" strike="sngStrike" dirty="0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857" y="5248505"/>
            <a:ext cx="408731" cy="261441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324" y="5369562"/>
            <a:ext cx="408731" cy="261441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 flipV="1">
            <a:off x="6863066" y="5363792"/>
            <a:ext cx="42829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6785264" y="5197193"/>
            <a:ext cx="506095" cy="579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8100391" y="5197193"/>
            <a:ext cx="1083366" cy="7947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/>
          <p:cNvSpPr/>
          <p:nvPr/>
        </p:nvSpPr>
        <p:spPr>
          <a:xfrm>
            <a:off x="7895342" y="5381790"/>
            <a:ext cx="436917" cy="3935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</a:t>
            </a:r>
            <a:endParaRPr lang="en-US" dirty="0"/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7390150" y="5376090"/>
            <a:ext cx="1164683" cy="3525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1909993" y="4066101"/>
            <a:ext cx="853989" cy="500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10294407" y="3135952"/>
            <a:ext cx="987245" cy="41447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5" name="Straight Arrow Connector 124"/>
          <p:cNvCxnSpPr/>
          <p:nvPr/>
        </p:nvCxnSpPr>
        <p:spPr>
          <a:xfrm flipH="1">
            <a:off x="8177724" y="2908240"/>
            <a:ext cx="1463233" cy="606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5109476" y="2815607"/>
            <a:ext cx="4387629" cy="723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727731" y="6305182"/>
            <a:ext cx="5017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SQ.VP GERMAY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oli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ternes</a:t>
            </a:r>
            <a:r>
              <a:rPr lang="en-US" strike="sngStrike" dirty="0" smtClean="0"/>
              <a:t>)</a:t>
            </a:r>
            <a:r>
              <a:rPr lang="en-US" dirty="0" smtClean="0"/>
              <a:t>.NAME CHANE</a:t>
            </a:r>
            <a:r>
              <a:rPr lang="en-US" strike="sngStrike" dirty="0" smtClean="0"/>
              <a:t>(free pizza)</a:t>
            </a:r>
          </a:p>
          <a:p>
            <a:r>
              <a:rPr lang="en-US" dirty="0" smtClean="0"/>
              <a:t>2004</a:t>
            </a:r>
            <a:r>
              <a:rPr lang="en-US" strike="sngStrike" dirty="0" smtClean="0"/>
              <a:t> </a:t>
            </a:r>
            <a:r>
              <a:rPr lang="en-US" sz="800" strike="sngStrike" dirty="0" smtClean="0"/>
              <a:t>Long island ice tea</a:t>
            </a:r>
            <a:endParaRPr lang="en-US" sz="800" strike="sngStrike" dirty="0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08903" y="6202397"/>
            <a:ext cx="1106833" cy="61448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527" y="6190238"/>
            <a:ext cx="249548" cy="249548"/>
          </a:xfrm>
          <a:prstGeom prst="rect">
            <a:avLst/>
          </a:prstGeom>
        </p:spPr>
      </p:pic>
      <p:cxnSp>
        <p:nvCxnSpPr>
          <p:cNvPr id="134" name="Straight Connector 133"/>
          <p:cNvCxnSpPr/>
          <p:nvPr/>
        </p:nvCxnSpPr>
        <p:spPr>
          <a:xfrm>
            <a:off x="4464614" y="6254926"/>
            <a:ext cx="1169912" cy="842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41219" y="6164065"/>
            <a:ext cx="2656917" cy="265975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31047" y="5774594"/>
            <a:ext cx="1593513" cy="1009751"/>
          </a:xfrm>
          <a:prstGeom prst="rect">
            <a:avLst/>
          </a:prstGeom>
        </p:spPr>
      </p:pic>
      <p:cxnSp>
        <p:nvCxnSpPr>
          <p:cNvPr id="138" name="Straight Arrow Connector 137"/>
          <p:cNvCxnSpPr/>
          <p:nvPr/>
        </p:nvCxnSpPr>
        <p:spPr>
          <a:xfrm flipV="1">
            <a:off x="8498136" y="5991898"/>
            <a:ext cx="1520186" cy="313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-75370" y="5460433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CIVIL CODE</a:t>
            </a:r>
            <a:endParaRPr lang="en-US" b="1" dirty="0"/>
          </a:p>
          <a:p>
            <a:r>
              <a:rPr lang="en-US" sz="800" dirty="0"/>
              <a:t>UNITED STATE OF AMERICA</a:t>
            </a:r>
            <a:endParaRPr lang="en-US" sz="800" dirty="0"/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9" y="6003746"/>
            <a:ext cx="200882" cy="465005"/>
          </a:xfrm>
          <a:prstGeom prst="rect">
            <a:avLst/>
          </a:prstGeom>
        </p:spPr>
      </p:pic>
      <p:sp>
        <p:nvSpPr>
          <p:cNvPr id="141" name="TextBox 140"/>
          <p:cNvSpPr txBox="1"/>
          <p:nvPr/>
        </p:nvSpPr>
        <p:spPr>
          <a:xfrm>
            <a:off x="1351830" y="5544064"/>
            <a:ext cx="23182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School(s)</a:t>
            </a:r>
          </a:p>
          <a:p>
            <a:r>
              <a:rPr lang="en-US" sz="800" dirty="0" smtClean="0"/>
              <a:t>JOESPHE:HOMICDIE:JEUSE:HOMICDIE:PETER:PETER</a:t>
            </a:r>
            <a:endParaRPr lang="en-US" sz="800" dirty="0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37697" y="6098062"/>
            <a:ext cx="190000" cy="211056"/>
          </a:xfrm>
          <a:prstGeom prst="rect">
            <a:avLst/>
          </a:prstGeom>
        </p:spPr>
      </p:pic>
      <p:cxnSp>
        <p:nvCxnSpPr>
          <p:cNvPr id="144" name="Straight Connector 143"/>
          <p:cNvCxnSpPr/>
          <p:nvPr/>
        </p:nvCxnSpPr>
        <p:spPr>
          <a:xfrm flipV="1">
            <a:off x="3275030" y="6036507"/>
            <a:ext cx="354844" cy="2754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14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405" y="6223007"/>
            <a:ext cx="486869" cy="486869"/>
          </a:xfrm>
          <a:prstGeom prst="rect">
            <a:avLst/>
          </a:prstGeom>
        </p:spPr>
      </p:pic>
      <p:sp>
        <p:nvSpPr>
          <p:cNvPr id="148" name="Rectangle 147"/>
          <p:cNvSpPr/>
          <p:nvPr/>
        </p:nvSpPr>
        <p:spPr>
          <a:xfrm>
            <a:off x="1982918" y="6198955"/>
            <a:ext cx="823440" cy="11809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DEVELOPMENT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920592" y="6271418"/>
            <a:ext cx="96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/>
              <a:t>Sev3: </a:t>
            </a:r>
          </a:p>
          <a:p>
            <a:r>
              <a:rPr lang="en-US" sz="800" strike="sngStrike" dirty="0" smtClean="0"/>
              <a:t>Dr. Rice we are </a:t>
            </a:r>
            <a:r>
              <a:rPr lang="en-US" sz="800" strike="sngStrike" dirty="0" err="1" smtClean="0"/>
              <a:t>anonmos</a:t>
            </a:r>
            <a:r>
              <a:rPr lang="en-US" sz="800" strike="sngStrike" dirty="0" smtClean="0"/>
              <a:t> killer with hat at beach</a:t>
            </a:r>
            <a:endParaRPr lang="en-US" sz="800" strike="sngStrike" dirty="0"/>
          </a:p>
        </p:txBody>
      </p:sp>
      <p:sp>
        <p:nvSpPr>
          <p:cNvPr id="150" name="TextBox 149"/>
          <p:cNvSpPr txBox="1"/>
          <p:nvPr/>
        </p:nvSpPr>
        <p:spPr>
          <a:xfrm>
            <a:off x="1644582" y="6675313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151" name="TextBox 150"/>
          <p:cNvSpPr txBox="1"/>
          <p:nvPr/>
        </p:nvSpPr>
        <p:spPr>
          <a:xfrm>
            <a:off x="1350145" y="5423682"/>
            <a:ext cx="15632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CPVA:HOMCIDE:NANA:ENGLAND</a:t>
            </a:r>
            <a:endParaRPr lang="en-US" sz="800" dirty="0"/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829186" y="5369562"/>
            <a:ext cx="180433" cy="234431"/>
          </a:xfrm>
          <a:prstGeom prst="rect">
            <a:avLst/>
          </a:prstGeom>
        </p:spPr>
      </p:pic>
      <p:cxnSp>
        <p:nvCxnSpPr>
          <p:cNvPr id="154" name="Straight Connector 153"/>
          <p:cNvCxnSpPr/>
          <p:nvPr/>
        </p:nvCxnSpPr>
        <p:spPr>
          <a:xfrm flipH="1">
            <a:off x="2950024" y="5415988"/>
            <a:ext cx="3250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662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1057" y="432484"/>
            <a:ext cx="69214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56734"/>
            <a:ext cx="130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COPYRIGHT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356242" y="863372"/>
            <a:ext cx="10835758" cy="1472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0" y="1226066"/>
            <a:ext cx="1368942" cy="3360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PRODUCTION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2755" y="1395884"/>
            <a:ext cx="7024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000.tw.pns</a:t>
            </a:r>
            <a:endParaRPr lang="en-US" sz="9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388899" y="1010622"/>
            <a:ext cx="0" cy="575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0" y="4037089"/>
            <a:ext cx="1368942" cy="33603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STAGE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127" y="2120437"/>
            <a:ext cx="192185" cy="254939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-18635" y="2299932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78" name="Rectangle 77"/>
          <p:cNvSpPr/>
          <p:nvPr/>
        </p:nvSpPr>
        <p:spPr>
          <a:xfrm>
            <a:off x="-14037" y="1714033"/>
            <a:ext cx="1402936" cy="336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DEVELOPMENT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666" y="1320800"/>
            <a:ext cx="1368934" cy="818947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V="1">
            <a:off x="3502301" y="1226066"/>
            <a:ext cx="7439025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794739" y="1957446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Memorial San Mateo</a:t>
            </a:r>
          </a:p>
          <a:p>
            <a:r>
              <a:rPr lang="en-US" sz="800" dirty="0" err="1" smtClean="0"/>
              <a:t>Memroial</a:t>
            </a:r>
            <a:r>
              <a:rPr lang="en-US" sz="800" dirty="0" smtClean="0"/>
              <a:t> </a:t>
            </a:r>
            <a:r>
              <a:rPr lang="en-US" sz="800" dirty="0" err="1" smtClean="0"/>
              <a:t>Viginia</a:t>
            </a:r>
            <a:endParaRPr lang="en-US" sz="800" dirty="0" smtClean="0"/>
          </a:p>
          <a:p>
            <a:r>
              <a:rPr lang="en-US" sz="800" dirty="0" smtClean="0"/>
              <a:t>…</a:t>
            </a:r>
            <a:endParaRPr lang="en-US" sz="800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966" y="1951040"/>
            <a:ext cx="298094" cy="385769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4800441" y="1960906"/>
            <a:ext cx="987245" cy="41447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702363" y="1208611"/>
            <a:ext cx="478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2000  WWI.WAR</a:t>
            </a:r>
            <a:r>
              <a:rPr lang="en-US" strike="sngStrike" dirty="0"/>
              <a:t>(b10)(b10)</a:t>
            </a:r>
            <a:r>
              <a:rPr lang="en-US" dirty="0"/>
              <a:t>.PHILLIS.WHITEHOUSE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61057" y="1945936"/>
            <a:ext cx="1569615" cy="42944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trike="sngStrike" dirty="0" err="1" smtClean="0"/>
              <a:t>WWII.Memorial</a:t>
            </a:r>
            <a:endParaRPr lang="en-US" sz="10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4298449" y="1676473"/>
            <a:ext cx="9925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Military Strategy</a:t>
            </a:r>
            <a:endParaRPr lang="en-US" sz="9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4409966" y="2515376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IPX</a:t>
            </a:r>
          </a:p>
          <a:p>
            <a:r>
              <a:rPr lang="en-US" sz="1000" dirty="0" smtClean="0"/>
              <a:t>2011-2015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5327898" y="2623930"/>
            <a:ext cx="2614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</a:t>
            </a:r>
            <a:r>
              <a:rPr lang="en-US" strike="sngStrike" dirty="0" err="1" smtClean="0"/>
              <a:t>kriegstrasse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259887" y="3043850"/>
            <a:ext cx="3906078" cy="55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545956" y="3226138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smtClean="0"/>
              <a:t>B-10/Quartz</a:t>
            </a:r>
            <a:endParaRPr lang="en-US" sz="12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4545956" y="3013415"/>
            <a:ext cx="1713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 smtClean="0"/>
              <a:t>Kaiserstrasse</a:t>
            </a:r>
            <a:r>
              <a:rPr lang="en-US" sz="1000" strike="sngStrike" dirty="0" smtClean="0"/>
              <a:t>/Iron Horse Trail</a:t>
            </a:r>
            <a:endParaRPr lang="en-US" sz="1000" strike="sngStrike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0600" y="2855361"/>
            <a:ext cx="828056" cy="534361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3965" y="2866413"/>
            <a:ext cx="273344" cy="149355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4322" y="3096927"/>
            <a:ext cx="202503" cy="16288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554656" y="2487280"/>
            <a:ext cx="1298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Developmetn</a:t>
            </a:r>
            <a:r>
              <a:rPr lang="en-US" sz="800" dirty="0" smtClean="0"/>
              <a:t>: 87 </a:t>
            </a:r>
          </a:p>
          <a:p>
            <a:r>
              <a:rPr lang="en-US" sz="800" dirty="0" err="1" smtClean="0"/>
              <a:t>Homcide</a:t>
            </a:r>
            <a:r>
              <a:rPr lang="en-US" sz="800" dirty="0" smtClean="0"/>
              <a:t> </a:t>
            </a:r>
            <a:r>
              <a:rPr lang="en-US" sz="800" dirty="0" err="1" smtClean="0"/>
              <a:t>Memroial</a:t>
            </a:r>
            <a:r>
              <a:rPr lang="en-US" sz="800" dirty="0" smtClean="0"/>
              <a:t> Logical</a:t>
            </a:r>
            <a:endParaRPr lang="en-US" sz="800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3502301" y="3820375"/>
            <a:ext cx="7454348" cy="23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6274307" y="3136525"/>
            <a:ext cx="3906078" cy="1573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6135068" y="3259636"/>
            <a:ext cx="4217989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057" y="2993262"/>
            <a:ext cx="387533" cy="51012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4409966" y="2487280"/>
            <a:ext cx="62547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761922" y="3502353"/>
            <a:ext cx="478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2000  WWI.WAR</a:t>
            </a:r>
            <a:r>
              <a:rPr lang="en-US" strike="sngStrike" dirty="0"/>
              <a:t>(b10)(b10)</a:t>
            </a:r>
            <a:r>
              <a:rPr lang="en-US" dirty="0"/>
              <a:t>.PHILLIS.WHITEHOUSE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6227474" y="3323285"/>
            <a:ext cx="3906078" cy="554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6241894" y="3415960"/>
            <a:ext cx="3906078" cy="1573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6259887" y="3503137"/>
            <a:ext cx="4217989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432" y="2582584"/>
            <a:ext cx="399692" cy="23911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45" y="2609402"/>
            <a:ext cx="168259" cy="257011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7120698" y="2535923"/>
            <a:ext cx="263927" cy="3329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358" y="4037089"/>
            <a:ext cx="1368934" cy="818947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/>
        </p:nvCxnSpPr>
        <p:spPr>
          <a:xfrm flipV="1">
            <a:off x="3424370" y="5362771"/>
            <a:ext cx="7454348" cy="23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522093" y="2502374"/>
            <a:ext cx="2655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AVALABILITY.KOCHEMANN</a:t>
            </a:r>
          </a:p>
          <a:p>
            <a:r>
              <a:rPr lang="en-US" sz="800" strike="sngStrike" dirty="0" smtClean="0"/>
              <a:t>(king/queen/</a:t>
            </a:r>
            <a:r>
              <a:rPr lang="en-US" sz="800" strike="sngStrike" dirty="0" err="1" smtClean="0"/>
              <a:t>jbos</a:t>
            </a:r>
            <a:r>
              <a:rPr lang="en-US" sz="800" strike="sngStrike" dirty="0" smtClean="0"/>
              <a:t>/jobs/</a:t>
            </a:r>
            <a:r>
              <a:rPr lang="en-US" sz="800" strike="sngStrike" dirty="0" err="1" smtClean="0"/>
              <a:t>meiers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meier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meiers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294" y="2576093"/>
            <a:ext cx="200882" cy="465005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1431727" y="2456207"/>
            <a:ext cx="643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2</a:t>
            </a:r>
            <a:r>
              <a:rPr lang="en-US" sz="800" strike="sngStrike" baseline="30000" dirty="0" smtClean="0"/>
              <a:t>nd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Incomd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Retiment</a:t>
            </a:r>
            <a:endParaRPr lang="en-US" sz="800" strike="sngStrike" dirty="0" smtClean="0"/>
          </a:p>
          <a:p>
            <a:r>
              <a:rPr lang="en-US" sz="800" strike="sngStrike" dirty="0" smtClean="0"/>
              <a:t>Child</a:t>
            </a:r>
          </a:p>
          <a:p>
            <a:r>
              <a:rPr lang="en-US" sz="800" strike="sngStrike" dirty="0" smtClean="0"/>
              <a:t>Dog</a:t>
            </a:r>
            <a:endParaRPr lang="en-US" sz="800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454" y="5305857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07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1057" y="432484"/>
            <a:ext cx="69214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56734"/>
            <a:ext cx="130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COPYRIGHT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356242" y="863372"/>
            <a:ext cx="10835758" cy="1472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0" y="1226066"/>
            <a:ext cx="1368942" cy="3360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PRODUCTION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2755" y="1395884"/>
            <a:ext cx="7024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000.tw.pns</a:t>
            </a:r>
            <a:endParaRPr lang="en-US" sz="9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388899" y="1010622"/>
            <a:ext cx="0" cy="575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78" y="1055216"/>
            <a:ext cx="1143000" cy="1143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731" y="2515701"/>
            <a:ext cx="102584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44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3623249" y="5618019"/>
            <a:ext cx="1180963" cy="47466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1057" y="432484"/>
            <a:ext cx="69214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856734"/>
            <a:ext cx="130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COPYRIGHT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356242" y="863372"/>
            <a:ext cx="10835758" cy="1472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0" y="1226066"/>
            <a:ext cx="1368942" cy="3360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PRODUCTION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2755" y="1395884"/>
            <a:ext cx="7024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000.tw.pns</a:t>
            </a:r>
            <a:endParaRPr lang="en-US" sz="9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388899" y="1010622"/>
            <a:ext cx="0" cy="575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731" y="2515701"/>
            <a:ext cx="10258425" cy="24288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14037" y="1714033"/>
            <a:ext cx="1402936" cy="336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DEVELOPMENT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307496" y="1714033"/>
            <a:ext cx="1172817" cy="691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89443" y="1395884"/>
            <a:ext cx="389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KOREAN WAR VETEREN:  Philip Johnson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31268" y="1643293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2014</a:t>
            </a:r>
            <a:r>
              <a:rPr lang="en-US" dirty="0" smtClean="0"/>
              <a:t> </a:t>
            </a:r>
            <a:r>
              <a:rPr lang="en-US" sz="800" dirty="0" smtClean="0"/>
              <a:t>CPVA:HOMCIDE:JESUS:HOMICIDE:PETER:PETER</a:t>
            </a:r>
            <a:endParaRPr lang="en-US" sz="8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57600" y="1882050"/>
            <a:ext cx="3116521" cy="2361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454340" y="1880403"/>
            <a:ext cx="1168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Alkaid </a:t>
            </a:r>
            <a:r>
              <a:rPr lang="en-US" sz="800" strike="sngStrike" dirty="0" err="1" smtClean="0"/>
              <a:t>sucide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bommber</a:t>
            </a:r>
            <a:endParaRPr lang="en-US" sz="800" strike="sngStrike" dirty="0"/>
          </a:p>
        </p:txBody>
      </p:sp>
      <p:sp>
        <p:nvSpPr>
          <p:cNvPr id="22" name="Rectangle 21"/>
          <p:cNvSpPr/>
          <p:nvPr/>
        </p:nvSpPr>
        <p:spPr>
          <a:xfrm>
            <a:off x="1539099" y="2432479"/>
            <a:ext cx="10464057" cy="276568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421556" y="944205"/>
            <a:ext cx="33826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CONFIDENTIAL</a:t>
            </a:r>
          </a:p>
          <a:p>
            <a:r>
              <a:rPr lang="en-US" dirty="0" smtClean="0"/>
              <a:t> VP GERMANY, SECRARY OF STATE </a:t>
            </a:r>
          </a:p>
          <a:p>
            <a:r>
              <a:rPr lang="en-US" dirty="0" smtClean="0"/>
              <a:t>UNITED STATES OF AMERICA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37408" y="5650247"/>
            <a:ext cx="4647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Atombombs</a:t>
            </a:r>
            <a:r>
              <a:rPr lang="en-US" dirty="0" smtClean="0"/>
              <a:t> US Military </a:t>
            </a:r>
            <a:r>
              <a:rPr lang="en-US" dirty="0" err="1" smtClean="0"/>
              <a:t>Kommandorski</a:t>
            </a:r>
            <a:r>
              <a:rPr lang="en-US" dirty="0" smtClean="0"/>
              <a:t> village</a:t>
            </a:r>
            <a:endParaRPr lang="en-US" dirty="0"/>
          </a:p>
        </p:txBody>
      </p:sp>
      <p:sp>
        <p:nvSpPr>
          <p:cNvPr id="24" name="Cube 23"/>
          <p:cNvSpPr/>
          <p:nvPr/>
        </p:nvSpPr>
        <p:spPr>
          <a:xfrm>
            <a:off x="3588025" y="6212967"/>
            <a:ext cx="1216187" cy="51738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docs</a:t>
            </a:r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758" y="6144404"/>
            <a:ext cx="763818" cy="42825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5" name="Rectangle 24"/>
          <p:cNvSpPr/>
          <p:nvPr/>
        </p:nvSpPr>
        <p:spPr>
          <a:xfrm>
            <a:off x="4737474" y="6186340"/>
            <a:ext cx="1269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 Military 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186340"/>
            <a:ext cx="491623" cy="33337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5893904" y="6212967"/>
            <a:ext cx="877223" cy="3067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/>
          <p:cNvSpPr/>
          <p:nvPr/>
        </p:nvSpPr>
        <p:spPr>
          <a:xfrm>
            <a:off x="6659217" y="6186340"/>
            <a:ext cx="344120" cy="2673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003337" y="6589757"/>
            <a:ext cx="14654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TELEPHONE: </a:t>
            </a:r>
            <a:r>
              <a:rPr lang="en-US" sz="800" strike="sngStrike" dirty="0" smtClean="0"/>
              <a:t>operations sexual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1945305" y="6150383"/>
            <a:ext cx="15921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UN VIOLATIONS: </a:t>
            </a:r>
          </a:p>
          <a:p>
            <a:r>
              <a:rPr lang="en-US" sz="800" dirty="0" smtClean="0"/>
              <a:t>2005 IBM Chair</a:t>
            </a:r>
          </a:p>
          <a:p>
            <a:r>
              <a:rPr lang="en-US" sz="800" dirty="0" smtClean="0"/>
              <a:t>2006 Marin, San </a:t>
            </a:r>
            <a:r>
              <a:rPr lang="en-US" sz="800" dirty="0" err="1" smtClean="0"/>
              <a:t>Anselmo</a:t>
            </a:r>
            <a:r>
              <a:rPr lang="en-US" sz="800" dirty="0" smtClean="0"/>
              <a:t> Church </a:t>
            </a:r>
          </a:p>
          <a:p>
            <a:r>
              <a:rPr lang="en-US" sz="800" dirty="0" smtClean="0"/>
              <a:t>IPX 2000, 2011-2015</a:t>
            </a:r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315817" y="6353027"/>
            <a:ext cx="520268" cy="100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980" y="6212967"/>
            <a:ext cx="371047" cy="24071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075469" y="6320011"/>
            <a:ext cx="154721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nonPoliceCfgLogial</a:t>
            </a:r>
            <a:r>
              <a:rPr lang="en-US" sz="800" strike="sngStrike" dirty="0" smtClean="0"/>
              <a:t>(reruns)</a:t>
            </a:r>
          </a:p>
          <a:p>
            <a:r>
              <a:rPr lang="en-US" sz="900" strike="sngStrike" dirty="0" smtClean="0"/>
              <a:t>Expired: Court Film Audience</a:t>
            </a:r>
            <a:endParaRPr lang="en-US" sz="900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228" y="6125626"/>
            <a:ext cx="371047" cy="24071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037938" y="6572654"/>
            <a:ext cx="21467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Cases that should have been brought to Justice</a:t>
            </a:r>
            <a:endParaRPr 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6048391" y="1620090"/>
            <a:ext cx="267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VIRGINIA.DR.</a:t>
            </a:r>
            <a:r>
              <a:rPr lang="en-US" sz="800" strike="sngStrike" dirty="0" err="1" smtClean="0"/>
              <a:t>aei.maxplan.marx</a:t>
            </a:r>
            <a:r>
              <a:rPr lang="en-US" sz="800" strike="sngStrike" dirty="0" smtClean="0"/>
              <a:t>(Kim </a:t>
            </a:r>
            <a:r>
              <a:rPr lang="en-US" sz="800" strike="sngStrike" dirty="0" err="1"/>
              <a:t>jun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un)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5372391" y="2877070"/>
            <a:ext cx="889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Design memorial</a:t>
            </a:r>
            <a:endParaRPr lang="en-US" sz="8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7811251" y="5558858"/>
            <a:ext cx="6575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Television</a:t>
            </a:r>
            <a:endParaRPr lang="en-US" sz="900" strike="sngStrike" dirty="0"/>
          </a:p>
        </p:txBody>
      </p:sp>
    </p:spTree>
    <p:extLst>
      <p:ext uri="{BB962C8B-B14F-4D97-AF65-F5344CB8AC3E}">
        <p14:creationId xmlns:p14="http://schemas.microsoft.com/office/powerpoint/2010/main" val="11538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0522" y="2204559"/>
            <a:ext cx="6172614" cy="3482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1057" y="432484"/>
            <a:ext cx="69214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31434" y="4989442"/>
            <a:ext cx="2829623" cy="218661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10" y="1511300"/>
            <a:ext cx="2870788" cy="159377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76870" y="2077278"/>
            <a:ext cx="2233276" cy="395577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647661" y="1402037"/>
            <a:ext cx="3241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</a:t>
            </a:r>
            <a:r>
              <a:rPr lang="en-US" dirty="0" smtClean="0"/>
              <a:t>(</a:t>
            </a:r>
            <a:r>
              <a:rPr lang="en-US" strike="sngStrike" dirty="0" smtClean="0"/>
              <a:t>Theater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Assumed: </a:t>
            </a:r>
            <a:r>
              <a:rPr lang="en-US" dirty="0" smtClean="0"/>
              <a:t>September 11</a:t>
            </a:r>
            <a:r>
              <a:rPr lang="en-US" baseline="30000" dirty="0" smtClean="0"/>
              <a:t>th</a:t>
            </a:r>
            <a:r>
              <a:rPr lang="en-US" dirty="0" smtClean="0"/>
              <a:t>, 2001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066722" y="1172817"/>
            <a:ext cx="1838739" cy="22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066722" y="1402037"/>
            <a:ext cx="1918252" cy="6752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AVALABILITY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87687" y="1800279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VIRIGINA FBI:WMD for (x)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7566862" y="1329431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1D8723</a:t>
            </a:r>
            <a:endParaRPr lang="en-US" strike="sngStrike" dirty="0"/>
          </a:p>
        </p:txBody>
      </p:sp>
      <p:cxnSp>
        <p:nvCxnSpPr>
          <p:cNvPr id="17" name="Straight Connector 16"/>
          <p:cNvCxnSpPr>
            <a:endCxn id="14" idx="3"/>
          </p:cNvCxnSpPr>
          <p:nvPr/>
        </p:nvCxnSpPr>
        <p:spPr>
          <a:xfrm flipV="1">
            <a:off x="8637104" y="1938779"/>
            <a:ext cx="347870" cy="109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635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123" y="4927600"/>
            <a:ext cx="491623" cy="333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1057" y="432484"/>
            <a:ext cx="69214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56242" y="863372"/>
            <a:ext cx="10835758" cy="1472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0" y="856734"/>
            <a:ext cx="130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COPYRIGHT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0" y="1226066"/>
            <a:ext cx="1368942" cy="3360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PRODUCTION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112755" y="1395884"/>
            <a:ext cx="7024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000.tw.pns</a:t>
            </a:r>
            <a:endParaRPr lang="en-US" sz="9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356242" y="850900"/>
            <a:ext cx="0" cy="5959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116" y="4394200"/>
            <a:ext cx="491623" cy="3333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242" y="1511300"/>
            <a:ext cx="1560456" cy="224405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127116" y="3594100"/>
            <a:ext cx="491623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750585" y="4419600"/>
            <a:ext cx="29263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127116" y="4394200"/>
            <a:ext cx="491623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618248" y="3546624"/>
            <a:ext cx="771364" cy="584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127116" y="4766350"/>
            <a:ext cx="491623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470" y="5623986"/>
            <a:ext cx="491623" cy="333375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14" idx="3"/>
          </p:cNvCxnSpPr>
          <p:nvPr/>
        </p:nvCxnSpPr>
        <p:spPr>
          <a:xfrm flipV="1">
            <a:off x="2618739" y="3407792"/>
            <a:ext cx="3934461" cy="1153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8" idx="3"/>
          </p:cNvCxnSpPr>
          <p:nvPr/>
        </p:nvCxnSpPr>
        <p:spPr>
          <a:xfrm flipV="1">
            <a:off x="2650746" y="3364877"/>
            <a:ext cx="3902454" cy="1729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3" idx="3"/>
          </p:cNvCxnSpPr>
          <p:nvPr/>
        </p:nvCxnSpPr>
        <p:spPr>
          <a:xfrm flipV="1">
            <a:off x="2628093" y="3396145"/>
            <a:ext cx="3948459" cy="2394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994244" y="5357724"/>
            <a:ext cx="941129" cy="791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412064" y="3942301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Person is </a:t>
            </a:r>
            <a:r>
              <a:rPr lang="en-US" sz="800" strike="sngStrike" dirty="0" err="1" smtClean="0"/>
              <a:t>cabably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fo</a:t>
            </a:r>
            <a:r>
              <a:rPr lang="en-US" sz="800" strike="sngStrike" dirty="0" smtClean="0"/>
              <a:t> walking to</a:t>
            </a:r>
          </a:p>
          <a:p>
            <a:r>
              <a:rPr lang="en-US" sz="800" strike="sngStrike" dirty="0" smtClean="0"/>
              <a:t> park and back sitting down</a:t>
            </a:r>
          </a:p>
          <a:p>
            <a:r>
              <a:rPr lang="en-US" sz="800" strike="sngStrike" dirty="0" smtClean="0"/>
              <a:t> and queening </a:t>
            </a:r>
            <a:r>
              <a:rPr lang="en-US" sz="800" strike="sngStrike" dirty="0" err="1" smtClean="0"/>
              <a:t>thrist</a:t>
            </a:r>
            <a:endParaRPr lang="en-US" sz="800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1545708" y="3916600"/>
            <a:ext cx="1204877" cy="21808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502675" y="3720144"/>
            <a:ext cx="378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Staff</a:t>
            </a:r>
            <a:endParaRPr lang="en-US" sz="800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3" y="4940897"/>
            <a:ext cx="416101" cy="6401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" y="4226746"/>
            <a:ext cx="356506" cy="54953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-58693" y="3659336"/>
            <a:ext cx="14814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LABOR CODE</a:t>
            </a:r>
          </a:p>
          <a:p>
            <a:r>
              <a:rPr lang="en-US" sz="900" dirty="0" smtClean="0"/>
              <a:t>UNITED STATE OF AMERICA</a:t>
            </a:r>
            <a:endParaRPr lang="en-US" sz="900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47733" y="4167167"/>
            <a:ext cx="125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9580" y="4927600"/>
            <a:ext cx="125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-43378" y="5529110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Food, Water, Apt</a:t>
            </a:r>
            <a:endParaRPr lang="en-US" sz="800" strike="sngStrike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23866" y="5597439"/>
            <a:ext cx="125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6" y="5760941"/>
            <a:ext cx="200882" cy="465005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55711" y="6245610"/>
            <a:ext cx="125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235943" y="1769858"/>
            <a:ext cx="8772525" cy="16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1573" y="2178047"/>
            <a:ext cx="397511" cy="25652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0620" y="2159707"/>
            <a:ext cx="397511" cy="25652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9093" y="2159707"/>
            <a:ext cx="397511" cy="25652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6847" y="2159707"/>
            <a:ext cx="397511" cy="25652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5894" y="2141367"/>
            <a:ext cx="397511" cy="25652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4367" y="2141367"/>
            <a:ext cx="397511" cy="25652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10494" y="1913083"/>
            <a:ext cx="203025" cy="11369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659" y="1856773"/>
            <a:ext cx="133857" cy="189100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8057848" y="1913083"/>
            <a:ext cx="898046" cy="101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2856" y="2558837"/>
            <a:ext cx="397511" cy="25652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1903" y="2540497"/>
            <a:ext cx="397511" cy="25652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0376" y="2540497"/>
            <a:ext cx="397511" cy="25652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8130" y="2540497"/>
            <a:ext cx="397511" cy="25652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7177" y="2522157"/>
            <a:ext cx="397511" cy="25652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5650" y="2522157"/>
            <a:ext cx="397511" cy="256522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3348220" y="2978580"/>
            <a:ext cx="8772525" cy="16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5907" y="1857029"/>
            <a:ext cx="2019300" cy="107632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7008" y="1821678"/>
            <a:ext cx="618098" cy="32945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55" y="2790396"/>
            <a:ext cx="825500" cy="213147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5579077" y="2190865"/>
            <a:ext cx="998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10:00pm - 10:10pm</a:t>
            </a:r>
            <a:endParaRPr lang="en-US" sz="800" dirty="0"/>
          </a:p>
        </p:txBody>
      </p:sp>
      <p:sp>
        <p:nvSpPr>
          <p:cNvPr id="74" name="Rectangle 73"/>
          <p:cNvSpPr/>
          <p:nvPr/>
        </p:nvSpPr>
        <p:spPr>
          <a:xfrm>
            <a:off x="5403914" y="1826571"/>
            <a:ext cx="1368942" cy="336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DEVELOPMENT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5" name="Cube 74"/>
          <p:cNvSpPr/>
          <p:nvPr/>
        </p:nvSpPr>
        <p:spPr>
          <a:xfrm>
            <a:off x="10414549" y="1965648"/>
            <a:ext cx="700984" cy="918840"/>
          </a:xfrm>
          <a:prstGeom prst="cube">
            <a:avLst>
              <a:gd name="adj" fmla="val 9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0418198" y="2736915"/>
            <a:ext cx="626778" cy="1503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MP4</a:t>
            </a:r>
            <a:endParaRPr lang="en-US" sz="800" dirty="0"/>
          </a:p>
        </p:txBody>
      </p:sp>
      <p:sp>
        <p:nvSpPr>
          <p:cNvPr id="77" name="Rectangle 76"/>
          <p:cNvSpPr/>
          <p:nvPr/>
        </p:nvSpPr>
        <p:spPr>
          <a:xfrm>
            <a:off x="10412762" y="2178757"/>
            <a:ext cx="632214" cy="12467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STAGE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12763" y="2076880"/>
            <a:ext cx="584634" cy="123805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642" y="2538343"/>
            <a:ext cx="197302" cy="3041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65884" y="3064131"/>
            <a:ext cx="153599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0.001 </a:t>
            </a:r>
            <a:r>
              <a:rPr lang="en-US" sz="900" strike="sngStrike" dirty="0" smtClean="0"/>
              <a:t>fine</a:t>
            </a:r>
            <a:r>
              <a:rPr lang="en-US" sz="900" dirty="0" smtClean="0"/>
              <a:t> HOMCEI:IS-A-BELL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soivenet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unioin,pulpfiction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645106" y="1425037"/>
            <a:ext cx="2748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nonPoliceCfg</a:t>
            </a:r>
            <a:r>
              <a:rPr lang="en-US" dirty="0" smtClean="0"/>
              <a:t>(</a:t>
            </a:r>
            <a:r>
              <a:rPr lang="en-US" strike="sngStrike" dirty="0" smtClean="0"/>
              <a:t>Theater,9/11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4630" y="1165411"/>
            <a:ext cx="3086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CPVA. </a:t>
            </a:r>
            <a:r>
              <a:rPr lang="en-US" dirty="0" err="1" smtClean="0"/>
              <a:t>nonPolcieUsage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pbs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4462974" y="4724415"/>
            <a:ext cx="695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SALES: </a:t>
            </a:r>
            <a:r>
              <a:rPr lang="en-US" dirty="0" smtClean="0"/>
              <a:t>Strategic Alliance </a:t>
            </a:r>
            <a:r>
              <a:rPr lang="en-US" strike="sngStrike" dirty="0" smtClean="0"/>
              <a:t>(trailer, </a:t>
            </a:r>
            <a:r>
              <a:rPr lang="en-US" dirty="0" smtClean="0"/>
              <a:t>Run, Fight, Hide: September 11</a:t>
            </a:r>
            <a:r>
              <a:rPr lang="en-US" baseline="30000" dirty="0" smtClean="0"/>
              <a:t>th</a:t>
            </a:r>
            <a:r>
              <a:rPr lang="en-US" dirty="0" smtClean="0"/>
              <a:t>, 2001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7510658" y="3984340"/>
            <a:ext cx="202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VIRGINIA.</a:t>
            </a:r>
            <a:r>
              <a:rPr lang="en-US" sz="900" strike="sngStrike" dirty="0" err="1" smtClean="0"/>
              <a:t>gorbachev</a:t>
            </a:r>
            <a:r>
              <a:rPr lang="en-US" sz="900" strike="sngStrike" dirty="0" smtClean="0"/>
              <a:t>(depress)</a:t>
            </a:r>
            <a:endParaRPr lang="en-US" sz="900" strike="sngStrike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992" y="4366240"/>
            <a:ext cx="127793" cy="193416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502" y="4364411"/>
            <a:ext cx="139399" cy="210983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8040981" y="4437852"/>
            <a:ext cx="1253355" cy="320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47723" y="4323498"/>
            <a:ext cx="222441" cy="296874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V="1">
            <a:off x="8921045" y="4430898"/>
            <a:ext cx="1253355" cy="320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122719" y="5013792"/>
            <a:ext cx="4878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MP4(Research Institute: Max-Plank, </a:t>
            </a:r>
            <a:r>
              <a:rPr lang="en-US" dirty="0" err="1" smtClean="0"/>
              <a:t>Frauenhoffer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9904259" y="5107671"/>
            <a:ext cx="508504" cy="2405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99306" y="5106466"/>
            <a:ext cx="236538" cy="24179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077879" y="5281802"/>
            <a:ext cx="189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Male Wait in Park</a:t>
            </a:r>
            <a:endParaRPr lang="en-US" b="1" dirty="0"/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2997672" y="5550000"/>
            <a:ext cx="8772525" cy="16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302" y="5958189"/>
            <a:ext cx="397511" cy="256522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2349" y="5939849"/>
            <a:ext cx="397511" cy="25652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822" y="5939849"/>
            <a:ext cx="397511" cy="256522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8576" y="5939849"/>
            <a:ext cx="397511" cy="25652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7623" y="5921509"/>
            <a:ext cx="397511" cy="25652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6096" y="5921509"/>
            <a:ext cx="397511" cy="25652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72223" y="5693225"/>
            <a:ext cx="203025" cy="113694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388" y="5636915"/>
            <a:ext cx="133857" cy="189100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 flipV="1">
            <a:off x="7819577" y="5693225"/>
            <a:ext cx="898046" cy="101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585" y="6338979"/>
            <a:ext cx="397511" cy="25652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3632" y="6320639"/>
            <a:ext cx="397511" cy="25652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2105" y="6320639"/>
            <a:ext cx="397511" cy="25652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9859" y="6320639"/>
            <a:ext cx="397511" cy="25652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8906" y="6302299"/>
            <a:ext cx="397511" cy="256522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7379" y="6302299"/>
            <a:ext cx="397511" cy="256522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V="1">
            <a:off x="3109949" y="6758722"/>
            <a:ext cx="8772525" cy="16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7636" y="5637171"/>
            <a:ext cx="2019300" cy="107632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8737" y="5601820"/>
            <a:ext cx="618098" cy="329458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84" y="6570538"/>
            <a:ext cx="825500" cy="213147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5340806" y="5971007"/>
            <a:ext cx="998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10:00pm - 10:10pm</a:t>
            </a:r>
            <a:endParaRPr lang="en-US" sz="800" dirty="0"/>
          </a:p>
        </p:txBody>
      </p:sp>
      <p:sp>
        <p:nvSpPr>
          <p:cNvPr id="107" name="Rectangle 106"/>
          <p:cNvSpPr/>
          <p:nvPr/>
        </p:nvSpPr>
        <p:spPr>
          <a:xfrm>
            <a:off x="5165643" y="5606713"/>
            <a:ext cx="1368942" cy="3360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PRODUCTION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8" name="Cube 107"/>
          <p:cNvSpPr/>
          <p:nvPr/>
        </p:nvSpPr>
        <p:spPr>
          <a:xfrm>
            <a:off x="10176278" y="5745790"/>
            <a:ext cx="700984" cy="918840"/>
          </a:xfrm>
          <a:prstGeom prst="cube">
            <a:avLst>
              <a:gd name="adj" fmla="val 94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10179927" y="6517057"/>
            <a:ext cx="626778" cy="1503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MP4</a:t>
            </a:r>
            <a:endParaRPr lang="en-US" sz="800" dirty="0"/>
          </a:p>
        </p:txBody>
      </p:sp>
      <p:sp>
        <p:nvSpPr>
          <p:cNvPr id="110" name="Rectangle 109"/>
          <p:cNvSpPr/>
          <p:nvPr/>
        </p:nvSpPr>
        <p:spPr>
          <a:xfrm>
            <a:off x="10174399" y="5964179"/>
            <a:ext cx="815972" cy="1278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PRODUCTION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4492" y="5857022"/>
            <a:ext cx="584634" cy="123805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371" y="6318485"/>
            <a:ext cx="197302" cy="304128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380109" y="944105"/>
            <a:ext cx="3241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nonPoliceCfg</a:t>
            </a:r>
            <a:r>
              <a:rPr lang="en-US" b="1" dirty="0" smtClean="0"/>
              <a:t>(</a:t>
            </a:r>
            <a:r>
              <a:rPr lang="en-US" b="1" strike="sngStrike" dirty="0" smtClean="0"/>
              <a:t>Theater</a:t>
            </a:r>
            <a:r>
              <a:rPr lang="en-US" b="1" dirty="0" smtClean="0"/>
              <a:t>)</a:t>
            </a:r>
          </a:p>
          <a:p>
            <a:r>
              <a:rPr lang="en-US" strike="sngStrike" dirty="0" smtClean="0"/>
              <a:t>Assumed: </a:t>
            </a:r>
            <a:r>
              <a:rPr lang="en-US" dirty="0" smtClean="0"/>
              <a:t>September 11</a:t>
            </a:r>
            <a:r>
              <a:rPr lang="en-US" baseline="30000" dirty="0" smtClean="0"/>
              <a:t>th</a:t>
            </a:r>
            <a:r>
              <a:rPr lang="en-US" dirty="0" smtClean="0"/>
              <a:t>, 2001 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372927" y="1312762"/>
            <a:ext cx="2358099" cy="155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9" idx="1"/>
          </p:cNvCxnSpPr>
          <p:nvPr/>
        </p:nvCxnSpPr>
        <p:spPr>
          <a:xfrm>
            <a:off x="5122719" y="5198458"/>
            <a:ext cx="4560403" cy="28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726850" y="4480933"/>
            <a:ext cx="601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TO: Gov. Arnold Schwarzenegger, Secretary Sacramento Office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344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047" y="2550158"/>
            <a:ext cx="730320" cy="4859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1057" y="432484"/>
            <a:ext cx="69214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2916" y="1458580"/>
            <a:ext cx="345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phil.</a:t>
            </a:r>
            <a:r>
              <a:rPr lang="en-US" dirty="0" err="1" smtClean="0"/>
              <a:t>JFK</a:t>
            </a:r>
            <a:r>
              <a:rPr lang="en-US" strike="sngStrike" dirty="0" smtClean="0"/>
              <a:t>(gymnasium)</a:t>
            </a:r>
            <a:r>
              <a:rPr lang="en-US" dirty="0" smtClean="0"/>
              <a:t>.MLK(</a:t>
            </a:r>
            <a:r>
              <a:rPr lang="en-US" strike="sngStrike" dirty="0" smtClean="0"/>
              <a:t>Theater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647116" y="2995951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24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62" y="1738028"/>
            <a:ext cx="626165" cy="62616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8028"/>
            <a:ext cx="588103" cy="58163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5713982" y="1810195"/>
            <a:ext cx="1726236" cy="5094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373" y="1719844"/>
            <a:ext cx="706742" cy="53151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7099273" y="1719844"/>
            <a:ext cx="1726236" cy="5094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509" y="1776001"/>
            <a:ext cx="397151" cy="397151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8443491" y="1738028"/>
            <a:ext cx="1475761" cy="3569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023" y="2900553"/>
            <a:ext cx="357455" cy="478321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4947662" y="2866948"/>
            <a:ext cx="1271714" cy="4565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581939" y="2504661"/>
            <a:ext cx="5605670" cy="2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567561" y="4820925"/>
            <a:ext cx="5605670" cy="2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0" y="856734"/>
            <a:ext cx="130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COPYRIGHT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0" y="1226066"/>
            <a:ext cx="1368942" cy="3360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PRODUCTION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112755" y="1395884"/>
            <a:ext cx="7024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000.tw.pns</a:t>
            </a:r>
            <a:endParaRPr lang="en-US" sz="9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1356242" y="850900"/>
            <a:ext cx="0" cy="5959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3" y="4940897"/>
            <a:ext cx="416101" cy="64015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0" y="4226746"/>
            <a:ext cx="356506" cy="54953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-58693" y="3659336"/>
            <a:ext cx="14814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LABOR CODE</a:t>
            </a:r>
          </a:p>
          <a:p>
            <a:r>
              <a:rPr lang="en-US" sz="900" dirty="0" smtClean="0"/>
              <a:t>UNITED STATE OF AMERICA</a:t>
            </a:r>
            <a:endParaRPr lang="en-US" sz="9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47733" y="4167167"/>
            <a:ext cx="125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580" y="4927600"/>
            <a:ext cx="125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-43378" y="5529110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Food, Water, Apt</a:t>
            </a:r>
            <a:endParaRPr lang="en-US" sz="800" strike="sngStrike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23866" y="5597439"/>
            <a:ext cx="125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6" y="5760941"/>
            <a:ext cx="200882" cy="46500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55711" y="6245610"/>
            <a:ext cx="125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261237" y="2606577"/>
            <a:ext cx="2998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2008</a:t>
            </a:r>
          </a:p>
          <a:p>
            <a:r>
              <a:rPr lang="en-US" dirty="0" smtClean="0"/>
              <a:t>2014 </a:t>
            </a:r>
            <a:r>
              <a:rPr lang="en-US" dirty="0" err="1" smtClean="0"/>
              <a:t>CVPA.</a:t>
            </a:r>
            <a:r>
              <a:rPr lang="en-US" strike="sngStrike" dirty="0" err="1" smtClean="0"/>
              <a:t>cisco.moitoring</a:t>
            </a:r>
            <a:endParaRPr lang="en-US" strike="sngStrike" dirty="0" smtClean="0"/>
          </a:p>
          <a:p>
            <a:r>
              <a:rPr lang="en-US" dirty="0" smtClean="0"/>
              <a:t>2016</a:t>
            </a:r>
            <a:r>
              <a:rPr lang="en-US" strike="sngStrike" dirty="0" smtClean="0"/>
              <a:t> 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279586" y="335120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snowden</a:t>
            </a:r>
            <a:endParaRPr lang="en-US" sz="8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6006738" y="2861818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IT</a:t>
            </a:r>
            <a:endParaRPr lang="en-US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6261237" y="2425777"/>
            <a:ext cx="291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</a:t>
            </a:r>
            <a:r>
              <a:rPr lang="en-US" strike="sngStrike" dirty="0" smtClean="0"/>
              <a:t>war games </a:t>
            </a:r>
            <a:r>
              <a:rPr lang="en-US" strike="sngStrike" dirty="0" err="1" smtClean="0"/>
              <a:t>ferris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bueler</a:t>
            </a:r>
            <a:endParaRPr lang="en-US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4850238" y="1105476"/>
            <a:ext cx="1077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1990 </a:t>
            </a:r>
          </a:p>
          <a:p>
            <a:r>
              <a:rPr lang="en-US" sz="800" dirty="0" smtClean="0"/>
              <a:t>WWI.VIRGINIA.MARY</a:t>
            </a:r>
            <a:endParaRPr lang="en-US" sz="800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899568" y="1700411"/>
            <a:ext cx="926444" cy="4791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5623512" y="1634738"/>
            <a:ext cx="1726236" cy="5094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016598" y="1195542"/>
            <a:ext cx="2309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rgbClr val="1A0DAB"/>
                </a:solidFill>
                <a:latin typeface="Roboto"/>
                <a:hlinkClick r:id="rId11"/>
              </a:rPr>
              <a:t>Baden State Theatre</a:t>
            </a:r>
            <a:endParaRPr lang="en-US" b="0" i="0" u="none" strike="sngStrike" dirty="0">
              <a:solidFill>
                <a:srgbClr val="1A0DAB"/>
              </a:solidFill>
              <a:effectLst/>
              <a:latin typeface="Roboto"/>
              <a:hlinkClick r:id="rId11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992" y="1890732"/>
            <a:ext cx="1608441" cy="108971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49" y="1827912"/>
            <a:ext cx="631682" cy="119748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442916" y="3025214"/>
            <a:ext cx="3241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</a:t>
            </a:r>
            <a:r>
              <a:rPr lang="en-US" dirty="0" smtClean="0"/>
              <a:t>(</a:t>
            </a:r>
            <a:r>
              <a:rPr lang="en-US" strike="sngStrike" dirty="0" smtClean="0"/>
              <a:t>Theater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Assumed: </a:t>
            </a:r>
            <a:r>
              <a:rPr lang="en-US" dirty="0" smtClean="0"/>
              <a:t>September 11</a:t>
            </a:r>
            <a:r>
              <a:rPr lang="en-US" baseline="30000" dirty="0" smtClean="0"/>
              <a:t>th</a:t>
            </a:r>
            <a:r>
              <a:rPr lang="en-US" dirty="0" smtClean="0"/>
              <a:t>, 2001 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4893602" y="2790530"/>
            <a:ext cx="1271714" cy="4565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28" y="2741378"/>
            <a:ext cx="327098" cy="24921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4578817" y="2586459"/>
            <a:ext cx="1271714" cy="4565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4332736" y="2608844"/>
            <a:ext cx="1271714" cy="4565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92414" y="4061732"/>
            <a:ext cx="2905125" cy="676275"/>
          </a:xfrm>
          <a:prstGeom prst="rect">
            <a:avLst/>
          </a:prstGeom>
        </p:spPr>
      </p:pic>
      <p:cxnSp>
        <p:nvCxnSpPr>
          <p:cNvPr id="85" name="Straight Arrow Connector 84"/>
          <p:cNvCxnSpPr/>
          <p:nvPr/>
        </p:nvCxnSpPr>
        <p:spPr>
          <a:xfrm flipH="1" flipV="1">
            <a:off x="4107338" y="2606577"/>
            <a:ext cx="577556" cy="134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4775670" y="2749629"/>
            <a:ext cx="1709673" cy="1312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458974" y="3920121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?HOMICIDE:BROTHER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Julian</a:t>
            </a:r>
            <a:r>
              <a:rPr lang="en-US" sz="800" dirty="0" err="1" smtClean="0"/>
              <a:t>:KOCHEMANN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3309730" y="1827912"/>
            <a:ext cx="797608" cy="5362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450067" y="863372"/>
            <a:ext cx="4787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  WWI.WAR</a:t>
            </a:r>
            <a:r>
              <a:rPr lang="en-US" strike="sngStrike" dirty="0"/>
              <a:t>(b10)(b10)</a:t>
            </a:r>
            <a:r>
              <a:rPr lang="en-US" dirty="0"/>
              <a:t>.PHILLIS.WHITEHOUSE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445233" y="4993371"/>
            <a:ext cx="478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2000  WWI.WAR</a:t>
            </a:r>
            <a:r>
              <a:rPr lang="en-US" strike="sngStrike" dirty="0"/>
              <a:t>(b10)(b10)</a:t>
            </a:r>
            <a:r>
              <a:rPr lang="en-US" dirty="0"/>
              <a:t>.PHILLIS.WHITEHOUSE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49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513" y="2082325"/>
            <a:ext cx="7061191" cy="35730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1057" y="432484"/>
            <a:ext cx="69214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182" y="1049169"/>
            <a:ext cx="1143000" cy="1143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856734"/>
            <a:ext cx="130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COPYRIGHT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0" y="1226066"/>
            <a:ext cx="1368942" cy="3360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PRODUCTION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12755" y="1395884"/>
            <a:ext cx="7024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000.tw.pns</a:t>
            </a:r>
            <a:endParaRPr lang="en-US" sz="9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356242" y="850900"/>
            <a:ext cx="0" cy="5959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182139" y="2325757"/>
            <a:ext cx="4174435" cy="904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181600" y="3230217"/>
            <a:ext cx="4174435" cy="9044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endCxn id="23" idx="1"/>
          </p:cNvCxnSpPr>
          <p:nvPr/>
        </p:nvCxnSpPr>
        <p:spPr>
          <a:xfrm flipV="1">
            <a:off x="3379304" y="2777987"/>
            <a:ext cx="2802835" cy="810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258" y="5676830"/>
            <a:ext cx="5981700" cy="58102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988536" y="1467080"/>
            <a:ext cx="5383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JOESEPH:MRS:LANGLEY; </a:t>
            </a:r>
            <a:r>
              <a:rPr lang="en-US" dirty="0" err="1" smtClean="0"/>
              <a:t>MR:McCARTHY,MR:McCARTHY</a:t>
            </a:r>
            <a:endParaRPr lang="en-US" dirty="0" smtClean="0"/>
          </a:p>
          <a:p>
            <a:r>
              <a:rPr lang="en-US" dirty="0" smtClean="0"/>
              <a:t>MR:JRS LANGLEY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9730408" y="2244655"/>
            <a:ext cx="1113183" cy="64238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466543" y="1822837"/>
            <a:ext cx="188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¼.Dr.Rice.</a:t>
            </a:r>
            <a:r>
              <a:rPr lang="en-US" sz="800" strike="sngStrike" dirty="0" smtClean="0"/>
              <a:t>aie.maxplank.marx</a:t>
            </a:r>
            <a:endParaRPr lang="en-US" sz="8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9928870" y="2322731"/>
            <a:ext cx="77777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Dr. JOEPHSE</a:t>
            </a:r>
          </a:p>
          <a:p>
            <a:r>
              <a:rPr lang="en-US" sz="800" dirty="0" smtClean="0"/>
              <a:t>Guido</a:t>
            </a:r>
          </a:p>
          <a:p>
            <a:r>
              <a:rPr lang="en-US" sz="800" dirty="0" err="1" smtClean="0"/>
              <a:t>Mattais</a:t>
            </a:r>
            <a:r>
              <a:rPr lang="en-US" sz="800" dirty="0" smtClean="0"/>
              <a:t> friend</a:t>
            </a:r>
          </a:p>
          <a:p>
            <a:r>
              <a:rPr lang="en-US" sz="800" dirty="0" smtClean="0"/>
              <a:t>Stefan </a:t>
            </a:r>
            <a:r>
              <a:rPr lang="en-US" sz="800" dirty="0" err="1" smtClean="0"/>
              <a:t>marx</a:t>
            </a:r>
            <a:endParaRPr lang="en-US" sz="800" dirty="0" smtClean="0"/>
          </a:p>
          <a:p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9466543" y="1626716"/>
            <a:ext cx="1619273" cy="14346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571499" y="3190459"/>
            <a:ext cx="14093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 smtClean="0"/>
              <a:t>nonPolcieRussia:LEFT</a:t>
            </a:r>
            <a:r>
              <a:rPr lang="en-US" sz="800" b="1" dirty="0" smtClean="0"/>
              <a:t> FRONT</a:t>
            </a:r>
            <a:endParaRPr lang="en-US" sz="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9917456" y="2918529"/>
            <a:ext cx="8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(delta)</a:t>
            </a:r>
            <a:endParaRPr lang="en-US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9928870" y="2238495"/>
            <a:ext cx="1331606" cy="7140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256" y="3965825"/>
            <a:ext cx="125987" cy="19068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6996701" y="3852809"/>
            <a:ext cx="431515" cy="4931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65" y="3868845"/>
            <a:ext cx="553720" cy="85494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1789043" y="3588026"/>
            <a:ext cx="1252331" cy="11357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8899" y="3397525"/>
            <a:ext cx="542009" cy="34345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041744" y="2451657"/>
            <a:ext cx="151515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 June</a:t>
            </a:r>
          </a:p>
          <a:p>
            <a:r>
              <a:rPr lang="en-US" dirty="0" smtClean="0"/>
              <a:t>JFK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BerlinLogical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Gynasium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VP Germany</a:t>
            </a:r>
          </a:p>
          <a:p>
            <a:r>
              <a:rPr lang="en-US" sz="800" dirty="0" smtClean="0"/>
              <a:t>HOMICIDE:CHANZELOR</a:t>
            </a:r>
            <a:endParaRPr 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103077" y="3049417"/>
            <a:ext cx="100380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§Assault</a:t>
            </a:r>
            <a:endParaRPr lang="en-US" b="1" dirty="0" smtClean="0"/>
          </a:p>
          <a:p>
            <a:r>
              <a:rPr lang="en-US" sz="1100" dirty="0" smtClean="0"/>
              <a:t>US PRESIDENT</a:t>
            </a:r>
            <a:endParaRPr lang="en-US" sz="1100" dirty="0"/>
          </a:p>
        </p:txBody>
      </p:sp>
      <p:cxnSp>
        <p:nvCxnSpPr>
          <p:cNvPr id="48" name="Straight Arrow Connector 47"/>
          <p:cNvCxnSpPr>
            <a:stCxn id="46" idx="3"/>
          </p:cNvCxnSpPr>
          <p:nvPr/>
        </p:nvCxnSpPr>
        <p:spPr>
          <a:xfrm flipV="1">
            <a:off x="1106878" y="3236312"/>
            <a:ext cx="262064" cy="82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24951" y="3519549"/>
            <a:ext cx="10451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§</a:t>
            </a:r>
            <a:r>
              <a:rPr lang="en-US" sz="1200" b="1" dirty="0" err="1" smtClean="0"/>
              <a:t>Agg</a:t>
            </a:r>
            <a:r>
              <a:rPr lang="en-US" sz="1200" b="1" dirty="0" smtClean="0"/>
              <a:t>. Assault</a:t>
            </a:r>
          </a:p>
          <a:p>
            <a:r>
              <a:rPr lang="en-US" sz="1100" dirty="0" smtClean="0"/>
              <a:t>US PRESIDENT</a:t>
            </a:r>
            <a:endParaRPr lang="en-US" sz="1100" dirty="0"/>
          </a:p>
        </p:txBody>
      </p:sp>
      <p:sp>
        <p:nvSpPr>
          <p:cNvPr id="51" name="TextBox 50"/>
          <p:cNvSpPr txBox="1"/>
          <p:nvPr/>
        </p:nvSpPr>
        <p:spPr>
          <a:xfrm>
            <a:off x="128317" y="5193429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FBI:TERRORISM:</a:t>
            </a:r>
          </a:p>
          <a:p>
            <a:r>
              <a:rPr lang="en-US" sz="800" b="1" dirty="0" smtClean="0"/>
              <a:t>WMD:CALIFONIA</a:t>
            </a:r>
            <a:endParaRPr lang="en-US" sz="8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37154" y="5415443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u="sng" dirty="0" smtClean="0"/>
              <a:t>KOREAN WAR VETERAN</a:t>
            </a:r>
          </a:p>
          <a:p>
            <a:r>
              <a:rPr lang="en-US" sz="800" u="sng" dirty="0" smtClean="0"/>
              <a:t>(PHIL JOHNSON)</a:t>
            </a:r>
            <a:endParaRPr lang="en-US" sz="800" u="sng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4780721" y="2753618"/>
            <a:ext cx="1899802" cy="590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682" y="5161322"/>
            <a:ext cx="653171" cy="35330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734" y="5230894"/>
            <a:ext cx="636707" cy="424471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1858617" y="5078896"/>
            <a:ext cx="1441174" cy="5979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692" y="4999120"/>
            <a:ext cx="700709" cy="467139"/>
          </a:xfrm>
          <a:prstGeom prst="rect">
            <a:avLst/>
          </a:prstGeom>
        </p:spPr>
      </p:pic>
      <p:sp>
        <p:nvSpPr>
          <p:cNvPr id="62" name="Cube 61"/>
          <p:cNvSpPr/>
          <p:nvPr/>
        </p:nvSpPr>
        <p:spPr>
          <a:xfrm>
            <a:off x="1450136" y="2473375"/>
            <a:ext cx="568689" cy="57646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docs</a:t>
            </a:r>
            <a:endParaRPr lang="en-US" sz="800" strike="sngStrike" dirty="0"/>
          </a:p>
        </p:txBody>
      </p:sp>
      <p:sp>
        <p:nvSpPr>
          <p:cNvPr id="63" name="Cube 62"/>
          <p:cNvSpPr/>
          <p:nvPr/>
        </p:nvSpPr>
        <p:spPr>
          <a:xfrm>
            <a:off x="1464832" y="5021021"/>
            <a:ext cx="568689" cy="57646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docs</a:t>
            </a:r>
            <a:endParaRPr lang="en-US" sz="800" strike="sngStrike" dirty="0"/>
          </a:p>
        </p:txBody>
      </p:sp>
      <p:sp>
        <p:nvSpPr>
          <p:cNvPr id="64" name="Rectangle 63"/>
          <p:cNvSpPr/>
          <p:nvPr/>
        </p:nvSpPr>
        <p:spPr>
          <a:xfrm>
            <a:off x="2065958" y="2321819"/>
            <a:ext cx="12089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337AB7"/>
                </a:solidFill>
                <a:latin typeface="Arial" panose="020B0604020202020204" pitchFamily="34" charset="0"/>
                <a:hlinkClick r:id="rId11"/>
              </a:rPr>
              <a:t>18 U.S. Code § 1751</a:t>
            </a:r>
            <a:r>
              <a:rPr lang="en-US" sz="800" dirty="0">
                <a:solidFill>
                  <a:srgbClr val="333333"/>
                </a:solidFill>
                <a:latin typeface="Arial" panose="020B0604020202020204" pitchFamily="34" charset="0"/>
              </a:rPr>
              <a:t> ,</a:t>
            </a:r>
            <a:endParaRPr lang="en-US" sz="800" dirty="0"/>
          </a:p>
        </p:txBody>
      </p:sp>
      <p:sp>
        <p:nvSpPr>
          <p:cNvPr id="65" name="Rectangle 64"/>
          <p:cNvSpPr/>
          <p:nvPr/>
        </p:nvSpPr>
        <p:spPr>
          <a:xfrm>
            <a:off x="2061749" y="4749489"/>
            <a:ext cx="12089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337AB7"/>
                </a:solidFill>
                <a:latin typeface="Arial" panose="020B0604020202020204" pitchFamily="34" charset="0"/>
                <a:hlinkClick r:id="rId11"/>
              </a:rPr>
              <a:t>18 U.S. Code § 1751</a:t>
            </a:r>
            <a:r>
              <a:rPr lang="en-US" sz="800" dirty="0">
                <a:solidFill>
                  <a:srgbClr val="333333"/>
                </a:solidFill>
                <a:latin typeface="Arial" panose="020B0604020202020204" pitchFamily="34" charset="0"/>
              </a:rPr>
              <a:t> ,</a:t>
            </a:r>
            <a:endParaRPr lang="en-US" sz="800" dirty="0"/>
          </a:p>
        </p:txBody>
      </p:sp>
      <p:sp>
        <p:nvSpPr>
          <p:cNvPr id="66" name="Rectangle 65"/>
          <p:cNvSpPr/>
          <p:nvPr/>
        </p:nvSpPr>
        <p:spPr>
          <a:xfrm>
            <a:off x="2047399" y="6154769"/>
            <a:ext cx="12089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337AB7"/>
                </a:solidFill>
                <a:latin typeface="Arial" panose="020B0604020202020204" pitchFamily="34" charset="0"/>
                <a:hlinkClick r:id="rId11"/>
              </a:rPr>
              <a:t>18 U.S. Code § 1751</a:t>
            </a:r>
            <a:r>
              <a:rPr lang="en-US" sz="800" dirty="0">
                <a:solidFill>
                  <a:srgbClr val="333333"/>
                </a:solidFill>
                <a:latin typeface="Arial" panose="020B0604020202020204" pitchFamily="34" charset="0"/>
              </a:rPr>
              <a:t> ,</a:t>
            </a:r>
            <a:endParaRPr lang="en-US" sz="800" dirty="0"/>
          </a:p>
        </p:txBody>
      </p:sp>
      <p:sp>
        <p:nvSpPr>
          <p:cNvPr id="68" name="Cube 67"/>
          <p:cNvSpPr/>
          <p:nvPr/>
        </p:nvSpPr>
        <p:spPr>
          <a:xfrm>
            <a:off x="1454830" y="6081978"/>
            <a:ext cx="568689" cy="57646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docs</a:t>
            </a:r>
            <a:endParaRPr lang="en-US" sz="800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1400009" y="5759532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CPVA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9658" y="5760123"/>
            <a:ext cx="377010" cy="38169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2061749" y="6298104"/>
            <a:ext cx="16081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VP Germany</a:t>
            </a:r>
          </a:p>
          <a:p>
            <a:r>
              <a:rPr lang="en-US" sz="800" strike="sngStrike" dirty="0" smtClean="0"/>
              <a:t>( Call you rice(</a:t>
            </a:r>
            <a:r>
              <a:rPr lang="en-US" sz="800" strike="sngStrike" dirty="0" err="1" smtClean="0"/>
              <a:t>Presidnet</a:t>
            </a:r>
            <a:r>
              <a:rPr lang="en-US" sz="800" strike="sngStrike" dirty="0" smtClean="0"/>
              <a:t>), my milk)</a:t>
            </a:r>
            <a:endParaRPr lang="en-US" sz="800" strike="sngStrike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1941443" y="3740426"/>
            <a:ext cx="1252331" cy="11357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2991" y="6372599"/>
            <a:ext cx="542009" cy="343451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4214191" y="6350256"/>
            <a:ext cx="139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DR.VIRIGNIA</a:t>
            </a:r>
            <a:endParaRPr lang="en-US" b="1" dirty="0"/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6096000" y="5676830"/>
            <a:ext cx="457200" cy="581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6248400" y="5736467"/>
            <a:ext cx="559904" cy="673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403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973" y="1325175"/>
            <a:ext cx="3607905" cy="47491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1057" y="432484"/>
            <a:ext cx="692143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48854" y="1511300"/>
            <a:ext cx="1395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DR.VIRIGNIA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53200" y="3161157"/>
            <a:ext cx="100380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§Assault</a:t>
            </a:r>
            <a:endParaRPr lang="en-US" b="1" dirty="0" smtClean="0"/>
          </a:p>
          <a:p>
            <a:r>
              <a:rPr lang="en-US" sz="1100" dirty="0" smtClean="0"/>
              <a:t>US PRESIDENT</a:t>
            </a:r>
            <a:endParaRPr lang="en-US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6594877" y="3623046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FBI:TERRORISM:</a:t>
            </a:r>
          </a:p>
          <a:p>
            <a:r>
              <a:rPr lang="en-US" sz="800" b="1" dirty="0" smtClean="0"/>
              <a:t>WMD:CALIFONIA</a:t>
            </a:r>
            <a:endParaRPr lang="en-US" sz="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6532520" y="3938517"/>
            <a:ext cx="1045158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§</a:t>
            </a:r>
            <a:r>
              <a:rPr lang="en-US" sz="1200" b="1" dirty="0" err="1" smtClean="0"/>
              <a:t>Agg</a:t>
            </a:r>
            <a:r>
              <a:rPr lang="en-US" sz="1200" b="1" dirty="0" smtClean="0"/>
              <a:t>. Assault</a:t>
            </a:r>
          </a:p>
          <a:p>
            <a:r>
              <a:rPr lang="en-US" sz="1100" dirty="0" smtClean="0"/>
              <a:t>US PRESIDENT</a:t>
            </a:r>
            <a:endParaRPr lang="en-US" sz="1100" dirty="0"/>
          </a:p>
        </p:txBody>
      </p:sp>
      <p:sp>
        <p:nvSpPr>
          <p:cNvPr id="12" name="Rectangle 11"/>
          <p:cNvSpPr/>
          <p:nvPr/>
        </p:nvSpPr>
        <p:spPr>
          <a:xfrm>
            <a:off x="6532520" y="4384793"/>
            <a:ext cx="12597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§Bystander</a:t>
            </a:r>
          </a:p>
          <a:p>
            <a:r>
              <a:rPr lang="en-US" b="1" dirty="0" smtClean="0"/>
              <a:t>§</a:t>
            </a:r>
            <a:r>
              <a:rPr lang="en-US" b="1" dirty="0" err="1" smtClean="0"/>
              <a:t>Accomlice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288" y="4495722"/>
            <a:ext cx="636707" cy="42447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7702826" y="4384793"/>
            <a:ext cx="924339" cy="6463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702826" y="4495723"/>
            <a:ext cx="924339" cy="4244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360" y="3699766"/>
            <a:ext cx="2135255" cy="11914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38199" y="4238823"/>
            <a:ext cx="159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AVAIBLITY.9/11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4533077" y="4087918"/>
            <a:ext cx="1815660" cy="335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659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926" y="3649895"/>
            <a:ext cx="1379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Sirens</a:t>
            </a:r>
            <a:endParaRPr lang="en-US" b="1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5958" y="850900"/>
            <a:ext cx="0" cy="600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189" y="1995692"/>
            <a:ext cx="3344563" cy="183886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651760" y="3017520"/>
            <a:ext cx="1227909" cy="52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31876" y="2078448"/>
            <a:ext cx="250119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Manger</a:t>
            </a:r>
          </a:p>
          <a:p>
            <a:r>
              <a:rPr lang="en-US" dirty="0" smtClean="0"/>
              <a:t>Sales Engineering</a:t>
            </a:r>
          </a:p>
          <a:p>
            <a:r>
              <a:rPr lang="en-US" dirty="0" smtClean="0"/>
              <a:t>Americas </a:t>
            </a:r>
          </a:p>
          <a:p>
            <a:r>
              <a:rPr lang="en-US" strike="sngStrike" dirty="0" smtClean="0"/>
              <a:t>Christopher </a:t>
            </a:r>
            <a:r>
              <a:rPr lang="en-US" strike="sngStrike" dirty="0" err="1" smtClean="0"/>
              <a:t>Popodldulds</a:t>
            </a:r>
            <a:endParaRPr lang="en-US" strike="sngStrike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trike="sngStrike" dirty="0" smtClean="0"/>
              <a:t>Apple Tango</a:t>
            </a:r>
          </a:p>
          <a:p>
            <a:r>
              <a:rPr lang="en-US" sz="800" dirty="0" smtClean="0"/>
              <a:t>Ivan </a:t>
            </a:r>
            <a:r>
              <a:rPr lang="en-US" sz="800" dirty="0" err="1" smtClean="0"/>
              <a:t>Ivancivi</a:t>
            </a:r>
            <a:endParaRPr lang="en-US" sz="800" dirty="0" smtClean="0"/>
          </a:p>
          <a:p>
            <a:r>
              <a:rPr lang="en-US" sz="800" dirty="0" smtClean="0"/>
              <a:t>Magazine rich Russians</a:t>
            </a:r>
          </a:p>
          <a:p>
            <a:r>
              <a:rPr lang="en-US" sz="800" dirty="0" smtClean="0"/>
              <a:t>2015 “Kids in </a:t>
            </a:r>
            <a:r>
              <a:rPr lang="en-US" sz="800" dirty="0" err="1" smtClean="0"/>
              <a:t>america</a:t>
            </a:r>
            <a:r>
              <a:rPr lang="en-US" sz="800" dirty="0" smtClean="0"/>
              <a:t>” - </a:t>
            </a:r>
            <a:r>
              <a:rPr lang="en-US" sz="800" dirty="0" err="1" smtClean="0"/>
              <a:t>russian</a:t>
            </a:r>
            <a:endParaRPr lang="en-US" sz="8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920240" y="4019227"/>
            <a:ext cx="1227909" cy="644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5029200" y="2808514"/>
            <a:ext cx="770709" cy="5617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5385470" y="1606731"/>
            <a:ext cx="109033" cy="1410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14554" y="1293223"/>
            <a:ext cx="1504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87 HOMCIDES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592286" y="2312125"/>
            <a:ext cx="3465466" cy="496389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474720" y="2312125"/>
            <a:ext cx="3879669" cy="4963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4433074" y="3370217"/>
            <a:ext cx="2307360" cy="649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78655" y="391731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799909" y="2915126"/>
            <a:ext cx="2076994" cy="363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3879669" y="3370217"/>
            <a:ext cx="553405" cy="9164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920240" y="1881051"/>
            <a:ext cx="1554480" cy="1953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585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455958" y="850900"/>
            <a:ext cx="0" cy="600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48" y="987722"/>
            <a:ext cx="4000752" cy="30005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65" y="5076268"/>
            <a:ext cx="509547" cy="68510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6157290" y="4547632"/>
            <a:ext cx="1854200" cy="1511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11917" y="417830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$0/$0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286768"/>
            <a:ext cx="758743" cy="5683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412" y="4280932"/>
            <a:ext cx="949325" cy="533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76999" y="4008772"/>
            <a:ext cx="2111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will go back to my </a:t>
            </a:r>
            <a:r>
              <a:rPr lang="en-US" sz="800" strike="sngStrike" dirty="0" err="1" smtClean="0"/>
              <a:t>hosu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enad</a:t>
            </a:r>
            <a:r>
              <a:rPr lang="en-US" sz="800" strike="sngStrike" dirty="0" smtClean="0"/>
              <a:t> my </a:t>
            </a:r>
            <a:r>
              <a:rPr lang="en-US" sz="800" strike="sngStrike" dirty="0" err="1" smtClean="0"/>
              <a:t>yahot</a:t>
            </a:r>
            <a:r>
              <a:rPr lang="en-US" sz="800" strike="sngStrike" dirty="0" smtClean="0"/>
              <a:t> --jobs</a:t>
            </a:r>
            <a:endParaRPr lang="en-US" sz="800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28" y="4008772"/>
            <a:ext cx="534407" cy="80556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6157290" y="1981743"/>
            <a:ext cx="3046557" cy="156485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393953" y="2077565"/>
            <a:ext cx="617537" cy="630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385048" y="2654787"/>
            <a:ext cx="626442" cy="507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647031" y="3060700"/>
            <a:ext cx="267204" cy="279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6817186" y="2768599"/>
            <a:ext cx="267204" cy="279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403976" y="3320790"/>
            <a:ext cx="18421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WWI.HOMICIDE:CHANLOR</a:t>
            </a:r>
            <a:r>
              <a:rPr lang="en-US" sz="800" strike="sngStrike" dirty="0" smtClean="0"/>
              <a:t>(cha </a:t>
            </a:r>
            <a:r>
              <a:rPr lang="en-US" sz="800" strike="sngStrike" dirty="0" err="1" smtClean="0"/>
              <a:t>cha</a:t>
            </a:r>
            <a:r>
              <a:rPr lang="en-US" sz="800" strike="sngStrike" dirty="0" smtClean="0"/>
              <a:t> cha)</a:t>
            </a:r>
            <a:endParaRPr lang="en-US" sz="800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6157290" y="2654787"/>
            <a:ext cx="927100" cy="1353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be 30"/>
          <p:cNvSpPr/>
          <p:nvPr/>
        </p:nvSpPr>
        <p:spPr>
          <a:xfrm>
            <a:off x="8325061" y="1016000"/>
            <a:ext cx="921086" cy="85407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8457033" y="1549097"/>
            <a:ext cx="407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daily</a:t>
            </a:r>
            <a:endParaRPr lang="en-US" sz="9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2667000" y="605893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483336" y="972015"/>
            <a:ext cx="19497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CRIMAL CODE</a:t>
            </a:r>
          </a:p>
          <a:p>
            <a:r>
              <a:rPr lang="en-US" strike="sngStrike" dirty="0" smtClean="0"/>
              <a:t>Touch</a:t>
            </a:r>
          </a:p>
          <a:p>
            <a:r>
              <a:rPr lang="en-US" strike="sngStrike" dirty="0" smtClean="0"/>
              <a:t>Kill</a:t>
            </a:r>
          </a:p>
          <a:p>
            <a:r>
              <a:rPr lang="en-US" strike="sngStrike" dirty="0" smtClean="0"/>
              <a:t>Steal</a:t>
            </a:r>
          </a:p>
          <a:p>
            <a:r>
              <a:rPr lang="en-US" strike="sngStrike" dirty="0" smtClean="0"/>
              <a:t>Money Laundering</a:t>
            </a:r>
            <a:endParaRPr lang="en-US" strike="sngStrike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5778500" y="1981743"/>
            <a:ext cx="2946400" cy="1929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828" y="6228117"/>
            <a:ext cx="650372" cy="460376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6286500" y="6012673"/>
            <a:ext cx="1083639" cy="6758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778500" y="6058932"/>
            <a:ext cx="606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nonPoliceLogiaclaCfg.nonPolcieCommericalProprty</a:t>
            </a:r>
            <a:r>
              <a:rPr lang="en-US" dirty="0" smtClean="0"/>
              <a:t>(</a:t>
            </a:r>
            <a:r>
              <a:rPr lang="en-US" strike="sngStrike" dirty="0" smtClean="0"/>
              <a:t>Neverland)</a:t>
            </a:r>
            <a:endParaRPr lang="en-US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9759967" y="6012673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Eric </a:t>
            </a:r>
            <a:r>
              <a:rPr lang="en-US" sz="800" strike="sngStrike" dirty="0" err="1" smtClean="0"/>
              <a:t>Ludwigh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Glu</a:t>
            </a:r>
            <a:endParaRPr lang="en-US" sz="8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5220999" y="6042406"/>
            <a:ext cx="73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383175" y="6261633"/>
            <a:ext cx="665428" cy="46120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767171" y="6350583"/>
            <a:ext cx="154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ATOMICCLOCK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198558" y="6550086"/>
            <a:ext cx="321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2000WAR.G</a:t>
            </a:r>
            <a:r>
              <a:rPr lang="en-US" sz="800" strike="sngStrike" dirty="0" smtClean="0"/>
              <a:t>.(</a:t>
            </a:r>
            <a:r>
              <a:rPr lang="en-US" sz="800" strike="sngStrike" dirty="0" err="1" smtClean="0"/>
              <a:t>meallica</a:t>
            </a:r>
            <a:r>
              <a:rPr lang="en-US" sz="800" strike="sngStrike" dirty="0" smtClean="0"/>
              <a:t> sandman </a:t>
            </a:r>
            <a:r>
              <a:rPr lang="en-US" sz="800" strike="sngStrike" dirty="0" err="1" smtClean="0"/>
              <a:t>nevernerverland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8864517" y="6492234"/>
            <a:ext cx="289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IMPORT.IPX</a:t>
            </a:r>
            <a:r>
              <a:rPr lang="en-US" dirty="0" smtClean="0"/>
              <a:t> </a:t>
            </a:r>
            <a:r>
              <a:rPr lang="en-US" sz="800" strike="sngStrike" dirty="0" smtClean="0"/>
              <a:t>apple: Praying </a:t>
            </a:r>
            <a:r>
              <a:rPr lang="en-US" sz="800" strike="sngStrike" dirty="0" err="1" smtClean="0"/>
              <a:t>Snnop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Meallticae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033954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225" y="4222055"/>
            <a:ext cx="265751" cy="2657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926" y="3649895"/>
            <a:ext cx="1379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Sirens</a:t>
            </a:r>
            <a:endParaRPr lang="en-US" b="1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5958" y="850900"/>
            <a:ext cx="0" cy="600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886" y="2652219"/>
            <a:ext cx="1773646" cy="9976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671" y="4354735"/>
            <a:ext cx="542834" cy="36166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5826671" y="4261114"/>
            <a:ext cx="626297" cy="5499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50" y="2652219"/>
            <a:ext cx="1337990" cy="1002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886" y="1205741"/>
            <a:ext cx="1647371" cy="9710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739" y="4159285"/>
            <a:ext cx="474499" cy="55281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161036" y="5443594"/>
            <a:ext cx="2580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rave person flat hair male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43" y="5481139"/>
            <a:ext cx="663574" cy="33178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959429" y="5628260"/>
            <a:ext cx="4532811" cy="187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246" y="3892957"/>
            <a:ext cx="352425" cy="53340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5252036" y="3632345"/>
            <a:ext cx="796835" cy="914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821" y="4266769"/>
            <a:ext cx="866637" cy="519982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4592386" y="4208554"/>
            <a:ext cx="551510" cy="4427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287" y="4370722"/>
            <a:ext cx="793108" cy="71279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011797" y="1419479"/>
            <a:ext cx="36752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HOMCEI:CHANLRO.translate</a:t>
            </a:r>
            <a:r>
              <a:rPr lang="en-US" dirty="0"/>
              <a:t>(HAHN)</a:t>
            </a:r>
          </a:p>
          <a:p>
            <a:r>
              <a:rPr lang="en-US" dirty="0" smtClean="0"/>
              <a:t>	41.ATOMBOM</a:t>
            </a:r>
            <a:r>
              <a:rPr lang="en-US" strike="sngStrike" dirty="0" smtClean="0"/>
              <a:t>(Fly, </a:t>
            </a:r>
            <a:r>
              <a:rPr lang="en-US" dirty="0" smtClean="0"/>
              <a:t>HAHN)</a:t>
            </a:r>
          </a:p>
          <a:p>
            <a:r>
              <a:rPr lang="en-US" dirty="0" smtClean="0"/>
              <a:t>	41.ATOMBOM(</a:t>
            </a:r>
            <a:r>
              <a:rPr lang="en-US" strike="sngStrike" dirty="0" err="1" smtClean="0"/>
              <a:t>Floh</a:t>
            </a:r>
            <a:r>
              <a:rPr lang="en-US" strike="sngStrike" dirty="0" smtClean="0"/>
              <a:t>,</a:t>
            </a:r>
            <a:r>
              <a:rPr lang="en-US" dirty="0" smtClean="0"/>
              <a:t> HANN)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841" y="5382183"/>
            <a:ext cx="595399" cy="59539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587291" y="4751081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gymnasium,english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258" y="4390055"/>
            <a:ext cx="506746" cy="676532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6720975" y="4284157"/>
            <a:ext cx="2386170" cy="1892546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6841416" y="3789953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41.000.</a:t>
            </a:r>
            <a:r>
              <a:rPr lang="en-US" sz="800" strike="sngStrike" dirty="0" smtClean="0"/>
              <a:t>aei.maxplan.marx</a:t>
            </a:r>
            <a:endParaRPr lang="en-US" sz="800" strike="sngStrike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2911917" y="3649895"/>
            <a:ext cx="7446929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651" y="4378173"/>
            <a:ext cx="700862" cy="52564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302" y="5120413"/>
            <a:ext cx="686200" cy="914934"/>
          </a:xfrm>
          <a:prstGeom prst="rect">
            <a:avLst/>
          </a:prstGeom>
        </p:spPr>
      </p:pic>
      <p:pic>
        <p:nvPicPr>
          <p:cNvPr id="52" name="Picture 51">
            <a:hlinkClick r:id="rId16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498" y="1693962"/>
            <a:ext cx="357071" cy="357071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9107145" y="1691282"/>
            <a:ext cx="1154881" cy="3597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8051848" y="2539779"/>
            <a:ext cx="268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horesfly</a:t>
            </a:r>
            <a:r>
              <a:rPr lang="en-US" strike="sngStrike" dirty="0"/>
              <a:t> </a:t>
            </a:r>
            <a:r>
              <a:rPr lang="en-US" strike="sngStrike" dirty="0" err="1"/>
              <a:t>tranlsate</a:t>
            </a:r>
            <a:r>
              <a:rPr lang="en-US" strike="sngStrike" dirty="0"/>
              <a:t> </a:t>
            </a:r>
            <a:r>
              <a:rPr lang="en-US" strike="sngStrike" dirty="0" err="1"/>
              <a:t>germany</a:t>
            </a:r>
            <a:endParaRPr lang="en-US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509" y="2664556"/>
            <a:ext cx="579416" cy="188940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7080600" y="2714905"/>
            <a:ext cx="1153810" cy="201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520330" y="2502096"/>
            <a:ext cx="96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1828800" y="1419479"/>
            <a:ext cx="914400" cy="923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800241" y="2306978"/>
            <a:ext cx="914400" cy="923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2375268" y="1767900"/>
            <a:ext cx="953796" cy="1905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837221" y="2998620"/>
            <a:ext cx="4220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z="800" strike="sngStrike" dirty="0" smtClean="0"/>
              <a:t>(onsite)</a:t>
            </a:r>
            <a:r>
              <a:rPr lang="en-US" dirty="0" smtClean="0"/>
              <a:t> DEA(</a:t>
            </a:r>
            <a:r>
              <a:rPr lang="en-US" strike="sngStrike" dirty="0" err="1" smtClean="0"/>
              <a:t>mdma</a:t>
            </a:r>
            <a:r>
              <a:rPr lang="en-US" strike="sngStrike" dirty="0" smtClean="0"/>
              <a:t>)</a:t>
            </a:r>
            <a:r>
              <a:rPr lang="en-US" dirty="0" smtClean="0"/>
              <a:t>.</a:t>
            </a:r>
            <a:r>
              <a:rPr lang="en-US" dirty="0" err="1" smtClean="0"/>
              <a:t>CPVA.ProstSchG</a:t>
            </a:r>
            <a:r>
              <a:rPr lang="en-US" dirty="0" smtClean="0"/>
              <a:t>()</a:t>
            </a:r>
            <a:endParaRPr lang="en-US" dirty="0"/>
          </a:p>
          <a:p>
            <a:endParaRPr lang="en-US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699" y="2122970"/>
            <a:ext cx="259008" cy="199655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9203965" y="2011215"/>
            <a:ext cx="1154881" cy="3597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6139819" y="2664556"/>
            <a:ext cx="2572263" cy="1534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4924089" y="6483081"/>
            <a:ext cx="2810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afrianc</a:t>
            </a:r>
            <a:r>
              <a:rPr lang="en-US" strike="sngStrike" dirty="0"/>
              <a:t> women hungry baby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116" y="6605002"/>
            <a:ext cx="579416" cy="18894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4072709" y="6324600"/>
            <a:ext cx="886823" cy="5278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96395" y="6442671"/>
            <a:ext cx="571451" cy="355986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5075139" y="6588506"/>
            <a:ext cx="3524164" cy="110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ube 77"/>
          <p:cNvSpPr/>
          <p:nvPr/>
        </p:nvSpPr>
        <p:spPr>
          <a:xfrm>
            <a:off x="9220585" y="3852111"/>
            <a:ext cx="357071" cy="229496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</a:t>
            </a:r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79" name="Cloud 78"/>
          <p:cNvSpPr/>
          <p:nvPr/>
        </p:nvSpPr>
        <p:spPr>
          <a:xfrm>
            <a:off x="8530314" y="3809513"/>
            <a:ext cx="633551" cy="27444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loud 79"/>
          <p:cNvSpPr/>
          <p:nvPr/>
        </p:nvSpPr>
        <p:spPr>
          <a:xfrm>
            <a:off x="9610421" y="3744785"/>
            <a:ext cx="633551" cy="27444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4184977" y="6236035"/>
            <a:ext cx="453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 </a:t>
            </a:r>
            <a:r>
              <a:rPr lang="en-US" strike="sngStrike" dirty="0" smtClean="0"/>
              <a:t>INTERNET PAYMENTS iron horse trail</a:t>
            </a:r>
            <a:endParaRPr lang="en-US" strike="sngStrike" dirty="0"/>
          </a:p>
        </p:txBody>
      </p:sp>
      <p:sp>
        <p:nvSpPr>
          <p:cNvPr id="82" name="Rectangle 81"/>
          <p:cNvSpPr/>
          <p:nvPr/>
        </p:nvSpPr>
        <p:spPr>
          <a:xfrm>
            <a:off x="7193364" y="6338529"/>
            <a:ext cx="1367400" cy="16876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>
            <a:endCxn id="81" idx="3"/>
          </p:cNvCxnSpPr>
          <p:nvPr/>
        </p:nvCxnSpPr>
        <p:spPr>
          <a:xfrm>
            <a:off x="7193364" y="6410657"/>
            <a:ext cx="1527791" cy="10044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038287" y="6013669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7487005" y="6236035"/>
            <a:ext cx="110535" cy="146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7525105" y="6350335"/>
            <a:ext cx="110535" cy="1469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2857766" y="3798356"/>
            <a:ext cx="8381733" cy="232288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stCxn id="31" idx="0"/>
          </p:cNvCxnSpPr>
          <p:nvPr/>
        </p:nvCxnSpPr>
        <p:spPr>
          <a:xfrm>
            <a:off x="7849416" y="1419479"/>
            <a:ext cx="871739" cy="348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62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5656" y="6173342"/>
            <a:ext cx="379507" cy="21252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844" y="2274747"/>
            <a:ext cx="284443" cy="1574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2759717"/>
            <a:ext cx="5748337" cy="3267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654817"/>
            <a:ext cx="1576387" cy="8857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572000" y="2255165"/>
            <a:ext cx="647700" cy="1193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86000" y="1285485"/>
            <a:ext cx="379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41.INT.CHECKPONT CHARLIE(</a:t>
            </a:r>
            <a:r>
              <a:rPr lang="en-US" strike="sngStrike" dirty="0" smtClean="0"/>
              <a:t>translate)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320800"/>
            <a:ext cx="933450" cy="12382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216400" y="1654817"/>
            <a:ext cx="1861857" cy="885729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48100" y="1562100"/>
            <a:ext cx="2895600" cy="1197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6990" y="1571180"/>
            <a:ext cx="930275" cy="52650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1724" y="1814773"/>
            <a:ext cx="606663" cy="818490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7967423" y="1174030"/>
            <a:ext cx="3311483" cy="3055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§</a:t>
            </a:r>
            <a:r>
              <a:rPr lang="en-US" strike="sngStrike" dirty="0"/>
              <a:t>187</a:t>
            </a:r>
          </a:p>
        </p:txBody>
      </p:sp>
      <p:sp>
        <p:nvSpPr>
          <p:cNvPr id="18" name="Oval 17"/>
          <p:cNvSpPr/>
          <p:nvPr/>
        </p:nvSpPr>
        <p:spPr>
          <a:xfrm>
            <a:off x="7980123" y="3637830"/>
            <a:ext cx="3311483" cy="3055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775700" y="5067300"/>
            <a:ext cx="1587500" cy="14605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PREA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848600" y="4495800"/>
            <a:ext cx="4064000" cy="193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19837" y="2006600"/>
            <a:ext cx="9441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smtClean="0"/>
              <a:t>Hitler, China</a:t>
            </a:r>
            <a:endParaRPr lang="en-US" sz="12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6393767" y="1577687"/>
            <a:ext cx="1180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trike="sngStrike" dirty="0" smtClean="0"/>
              <a:t>R.E.D</a:t>
            </a:r>
            <a:endParaRPr lang="en-US" sz="3600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5600" y="2456777"/>
            <a:ext cx="762000" cy="790575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7200900" y="2852064"/>
            <a:ext cx="1041400" cy="183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695725" y="324735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900" strike="sngStrike" dirty="0" smtClean="0"/>
              <a:t>ELKE</a:t>
            </a:r>
            <a:endParaRPr lang="en-US" sz="900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6319837" y="2255165"/>
            <a:ext cx="1328633" cy="11768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426559" y="3612633"/>
            <a:ext cx="16850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KING.HOMCI:CHANLOR</a:t>
            </a:r>
            <a:r>
              <a:rPr lang="en-US" sz="800" strike="sngStrike" dirty="0" err="1" smtClean="0"/>
              <a:t>”beheading</a:t>
            </a:r>
            <a:r>
              <a:rPr lang="en-US" sz="800" dirty="0" smtClean="0"/>
              <a:t>”</a:t>
            </a:r>
            <a:endParaRPr lang="en-US" sz="800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5219700" y="1714862"/>
            <a:ext cx="1100137" cy="8420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413796" y="2028578"/>
            <a:ext cx="12153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WWI.FBI:KIDNAPPING</a:t>
            </a:r>
            <a:endParaRPr lang="en-US" sz="9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21" y="6297115"/>
            <a:ext cx="461369" cy="461369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825500" y="6297115"/>
            <a:ext cx="1066800" cy="395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hlinkClick r:id="rId11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919" y="6348673"/>
            <a:ext cx="357071" cy="357071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1604241" y="6338445"/>
            <a:ext cx="911010" cy="43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362480" y="6297115"/>
            <a:ext cx="14125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AVAILABILITY</a:t>
            </a:r>
          </a:p>
          <a:p>
            <a:r>
              <a:rPr lang="en-US" sz="800" strike="sngStrike" dirty="0" err="1" smtClean="0"/>
              <a:t>linkedin</a:t>
            </a:r>
            <a:endParaRPr lang="en-US" sz="8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2653579" y="627276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phil</a:t>
            </a:r>
            <a:endParaRPr lang="en-US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963612" y="6227730"/>
            <a:ext cx="5273996" cy="60701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838314" y="6291441"/>
            <a:ext cx="13992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LABOR CODE</a:t>
            </a:r>
          </a:p>
          <a:p>
            <a:r>
              <a:rPr lang="en-US" sz="800" strike="sngStrike" dirty="0" err="1" smtClean="0"/>
              <a:t>Sv.India</a:t>
            </a:r>
            <a:r>
              <a:rPr lang="en-US" sz="800" strike="sngStrike" dirty="0" smtClean="0"/>
              <a:t>/china</a:t>
            </a:r>
            <a:endParaRPr lang="en-US" sz="800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825500" y="6015980"/>
            <a:ext cx="14975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CPVA.WWI.FBI:KIDNAPPING</a:t>
            </a:r>
            <a:endParaRPr lang="en-US" sz="900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6433857" y="2331415"/>
            <a:ext cx="1328633" cy="11768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147637" y="5797550"/>
            <a:ext cx="1211263" cy="90819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C</a:t>
            </a:r>
            <a:endParaRPr lang="en-US" sz="8000" dirty="0"/>
          </a:p>
        </p:txBody>
      </p:sp>
      <p:sp>
        <p:nvSpPr>
          <p:cNvPr id="49" name="TextBox 48"/>
          <p:cNvSpPr txBox="1"/>
          <p:nvPr/>
        </p:nvSpPr>
        <p:spPr>
          <a:xfrm>
            <a:off x="887382" y="57437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224198" y="5743745"/>
            <a:ext cx="1241931" cy="10401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-108601" y="5588647"/>
            <a:ext cx="322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SQ.ATOMCLOIC(FBI:TERRROSIM)</a:t>
            </a:r>
            <a:endParaRPr lang="en-US" dirty="0"/>
          </a:p>
        </p:txBody>
      </p:sp>
      <p:cxnSp>
        <p:nvCxnSpPr>
          <p:cNvPr id="58" name="Straight Connector 57"/>
          <p:cNvCxnSpPr>
            <a:endCxn id="10" idx="3"/>
          </p:cNvCxnSpPr>
          <p:nvPr/>
        </p:nvCxnSpPr>
        <p:spPr>
          <a:xfrm flipV="1">
            <a:off x="3686656" y="1470151"/>
            <a:ext cx="2391601" cy="1143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567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968" y="2253408"/>
            <a:ext cx="509547" cy="685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067050"/>
            <a:ext cx="762000" cy="790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258" y="3076575"/>
            <a:ext cx="685800" cy="7810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3848100" y="3411537"/>
            <a:ext cx="2870200" cy="5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108" y="3894435"/>
            <a:ext cx="742950" cy="762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59788" y="2745745"/>
            <a:ext cx="1223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trike="sngStrike" dirty="0" smtClean="0"/>
              <a:t>Animation(rolling)</a:t>
            </a:r>
            <a:endParaRPr lang="en-US" sz="1100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400" y="3917320"/>
            <a:ext cx="803005" cy="71847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3670300" y="4176712"/>
            <a:ext cx="2870200" cy="5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778500" y="4394200"/>
            <a:ext cx="1028700" cy="44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15658" y="3839170"/>
            <a:ext cx="48878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Laura SCHULTZ(</a:t>
            </a:r>
            <a:r>
              <a:rPr lang="en-US" strike="sngStrike" dirty="0" err="1" smtClean="0"/>
              <a:t>gilf</a:t>
            </a:r>
            <a:r>
              <a:rPr lang="en-US" strike="sngStrike" dirty="0" smtClean="0"/>
              <a:t>)  </a:t>
            </a:r>
          </a:p>
          <a:p>
            <a:r>
              <a:rPr lang="en-US" dirty="0" err="1" smtClean="0"/>
              <a:t>nonPoliceCfg:HOMCE:KODAK</a:t>
            </a:r>
            <a:r>
              <a:rPr lang="en-US" dirty="0" smtClean="0"/>
              <a:t>(</a:t>
            </a:r>
            <a:r>
              <a:rPr lang="en-US" strike="sngStrike" dirty="0" smtClean="0"/>
              <a:t>alien arriving hands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IPX </a:t>
            </a:r>
            <a:r>
              <a:rPr lang="en-US" strike="sngStrike" dirty="0" err="1" smtClean="0"/>
              <a:t>cosco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laura</a:t>
            </a:r>
            <a:endParaRPr lang="en-US" strike="sngStrike" dirty="0" smtClean="0"/>
          </a:p>
          <a:p>
            <a:r>
              <a:rPr lang="en-US" dirty="0" smtClean="0"/>
              <a:t>IPX </a:t>
            </a:r>
            <a:r>
              <a:rPr lang="en-US" dirty="0" err="1" smtClean="0"/>
              <a:t>damiler</a:t>
            </a:r>
            <a:r>
              <a:rPr lang="en-US" dirty="0" smtClean="0"/>
              <a:t> </a:t>
            </a:r>
            <a:r>
              <a:rPr lang="en-US" strike="sngStrike" dirty="0" smtClean="0"/>
              <a:t>SCHULZ</a:t>
            </a:r>
          </a:p>
          <a:p>
            <a:r>
              <a:rPr lang="en-US" dirty="0" smtClean="0"/>
              <a:t>1994</a:t>
            </a:r>
            <a:r>
              <a:rPr lang="en-US" strike="sngStrike" dirty="0" smtClean="0"/>
              <a:t> Ingo Schulz, </a:t>
            </a:r>
            <a:r>
              <a:rPr lang="en-US" strike="sngStrike" dirty="0" err="1" smtClean="0"/>
              <a:t>derposti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bau</a:t>
            </a:r>
            <a:r>
              <a:rPr lang="en-US" strike="sngStrike" dirty="0"/>
              <a:t>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trnal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prision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1994 CPVA.MARY.JOEPSHE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908405" y="5593496"/>
            <a:ext cx="140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Jason Meiers</a:t>
            </a:r>
            <a:endParaRPr lang="en-US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94" y="5760408"/>
            <a:ext cx="579416" cy="18894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4909058" y="5223505"/>
            <a:ext cx="869442" cy="1109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359" y="5484153"/>
            <a:ext cx="310106" cy="2952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465" y="5484153"/>
            <a:ext cx="299891" cy="29989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105400" y="5593496"/>
            <a:ext cx="118745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292850" y="5962828"/>
            <a:ext cx="1132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 smtClean="0"/>
              <a:t>Petersson</a:t>
            </a:r>
            <a:r>
              <a:rPr lang="en-US" sz="1000" strike="sngStrike" dirty="0" smtClean="0"/>
              <a:t> LLC</a:t>
            </a:r>
          </a:p>
          <a:p>
            <a:r>
              <a:rPr lang="en-US" sz="1000" strike="sngStrike" dirty="0" smtClean="0"/>
              <a:t>Meiers LLC</a:t>
            </a:r>
          </a:p>
          <a:p>
            <a:r>
              <a:rPr lang="en-US" sz="1000" strike="sngStrike" dirty="0" smtClean="0"/>
              <a:t>Cam </a:t>
            </a:r>
            <a:r>
              <a:rPr lang="en-US" sz="1000" strike="sngStrike" dirty="0" err="1" smtClean="0"/>
              <a:t>Solutoins</a:t>
            </a:r>
            <a:r>
              <a:rPr lang="en-US" sz="1000" strike="sngStrike" dirty="0" smtClean="0"/>
              <a:t> LLC</a:t>
            </a:r>
          </a:p>
          <a:p>
            <a:r>
              <a:rPr lang="en-US" sz="1000" strike="sngStrike" dirty="0" err="1" smtClean="0"/>
              <a:t>Ibm-dns</a:t>
            </a:r>
            <a:r>
              <a:rPr lang="en-US" sz="1000" strike="sngStrike" dirty="0" smtClean="0"/>
              <a:t>[]</a:t>
            </a:r>
            <a:endParaRPr lang="en-US" sz="10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7440489" y="5963835"/>
            <a:ext cx="467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41.NAME CHANE(</a:t>
            </a:r>
            <a:r>
              <a:rPr lang="en-US" strike="sngStrike" dirty="0" smtClean="0"/>
              <a:t>organic food search; business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909058" y="5484153"/>
            <a:ext cx="70924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424891" y="6581001"/>
            <a:ext cx="2710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smtClean="0"/>
              <a:t>Google any article or business, not there</a:t>
            </a:r>
            <a:endParaRPr lang="en-US" sz="1200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120900" y="2070100"/>
            <a:ext cx="1384300" cy="1392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440489" y="6423049"/>
            <a:ext cx="29466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nonPoliceCfgLogial</a:t>
            </a:r>
            <a:r>
              <a:rPr lang="en-US" sz="900" dirty="0" smtClean="0"/>
              <a:t> ( 2010 maybe HOMCEIDE:LAUDRYMAT)</a:t>
            </a:r>
            <a:endParaRPr lang="en-US" sz="9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5333" y="3507095"/>
            <a:ext cx="677396" cy="371475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7424891" y="3507095"/>
            <a:ext cx="1236509" cy="3320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151665" y="2678556"/>
            <a:ext cx="40153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visa.lee</a:t>
            </a:r>
            <a:r>
              <a:rPr lang="en-US" strike="sngStrike" dirty="0" smtClean="0"/>
              <a:t>).</a:t>
            </a:r>
            <a:r>
              <a:rPr lang="en-US" dirty="0" smtClean="0"/>
              <a:t>ATOMICLOCI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schulz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bau,gorbahce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deroitis</a:t>
            </a:r>
            <a:r>
              <a:rPr lang="en-US" strike="sngStrike" dirty="0" smtClean="0"/>
              <a:t>))</a:t>
            </a:r>
          </a:p>
          <a:p>
            <a:r>
              <a:rPr lang="en-US" sz="800" dirty="0" smtClean="0"/>
              <a:t>	</a:t>
            </a:r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michea</a:t>
            </a:r>
            <a:r>
              <a:rPr lang="en-US" sz="800" strike="sngStrike" dirty="0" smtClean="0"/>
              <a:t> last </a:t>
            </a:r>
            <a:r>
              <a:rPr lang="en-US" sz="800" strike="sngStrike" dirty="0" err="1" smtClean="0"/>
              <a:t>christ</a:t>
            </a:r>
            <a:endParaRPr lang="en-US" sz="800" strike="sngStrike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3988670" y="3578046"/>
            <a:ext cx="2870200" cy="5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734054" y="4121296"/>
            <a:ext cx="2870200" cy="5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988670" y="4301638"/>
            <a:ext cx="2870200" cy="5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5200" y="2678556"/>
            <a:ext cx="3035300" cy="203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2246811" y="2253408"/>
            <a:ext cx="1423489" cy="4923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522228" y="1374790"/>
            <a:ext cx="2142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 VP GERMANY</a:t>
            </a:r>
          </a:p>
          <a:p>
            <a:r>
              <a:rPr lang="en-US" dirty="0" err="1" smtClean="0"/>
              <a:t>nonPoliceStadium</a:t>
            </a:r>
            <a:r>
              <a:rPr lang="en-US" sz="1100" strike="sngStrike" dirty="0" smtClean="0"/>
              <a:t>(x/y)</a:t>
            </a:r>
            <a:endParaRPr lang="en-US" sz="1100" strike="sngStrike" dirty="0"/>
          </a:p>
        </p:txBody>
      </p:sp>
      <p:sp>
        <p:nvSpPr>
          <p:cNvPr id="49" name="Rectangle 48"/>
          <p:cNvSpPr/>
          <p:nvPr/>
        </p:nvSpPr>
        <p:spPr>
          <a:xfrm>
            <a:off x="2365235" y="1991798"/>
            <a:ext cx="10567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strike="sngStrike" dirty="0"/>
              <a:t>old dirty baster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2246811" y="1991798"/>
            <a:ext cx="4446089" cy="2876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035040" y="1593847"/>
            <a:ext cx="592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 Larry is or will be the VP of Germany ( </a:t>
            </a:r>
            <a:r>
              <a:rPr lang="en-US" strike="sngStrike" dirty="0" smtClean="0"/>
              <a:t>old dirty </a:t>
            </a:r>
            <a:r>
              <a:rPr lang="en-US" strike="sngStrike" dirty="0" err="1" smtClean="0"/>
              <a:t>bastern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6035040" y="1345474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</a:t>
            </a:r>
            <a:r>
              <a:rPr lang="en-US" strike="sngStrike" dirty="0" smtClean="0"/>
              <a:t>31 Y</a:t>
            </a:r>
            <a:endParaRPr lang="en-US" strike="sngStrike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6692900" y="1714806"/>
            <a:ext cx="4724037" cy="127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09006" y="4838700"/>
            <a:ext cx="1911894" cy="242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CHART</a:t>
            </a:r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09006" y="5127838"/>
            <a:ext cx="1911894" cy="1377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 flipV="1">
            <a:off x="1619794" y="4506686"/>
            <a:ext cx="1802141" cy="1132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867925" y="5223505"/>
            <a:ext cx="112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resistnace</a:t>
            </a:r>
            <a:endParaRPr lang="en-US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8470463" y="3628846"/>
            <a:ext cx="1168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Father:elvis:prision:bau</a:t>
            </a:r>
            <a:endParaRPr lang="en-US" sz="800" strike="sngStrike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863285" y="3431084"/>
            <a:ext cx="325281" cy="632333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9647028" y="3501975"/>
            <a:ext cx="881272" cy="4664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10257509" y="3393380"/>
            <a:ext cx="9861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showers </a:t>
            </a:r>
            <a:r>
              <a:rPr lang="en-US" sz="800" strike="sngStrike" dirty="0" err="1"/>
              <a:t>pinebrook</a:t>
            </a:r>
            <a:endParaRPr lang="en-US" sz="800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82129" y="4404965"/>
            <a:ext cx="384316" cy="376139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3712264" y="4516584"/>
            <a:ext cx="2870200" cy="5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23233" y="4608727"/>
            <a:ext cx="440245" cy="2443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28958" y="4670118"/>
            <a:ext cx="626559" cy="1194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223258" y="4506686"/>
            <a:ext cx="685800" cy="3620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9195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00" y="3600450"/>
            <a:ext cx="2940050" cy="2940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543800" y="4165600"/>
            <a:ext cx="2755900" cy="1245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5530850"/>
            <a:ext cx="1117600" cy="11176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658100" y="5321300"/>
            <a:ext cx="2006600" cy="1663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724371" y="3682768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34523" y="4005262"/>
            <a:ext cx="325281" cy="63233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454024" y="4119794"/>
            <a:ext cx="881272" cy="4664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666762" y="3644900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1995/6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168" y="5104368"/>
            <a:ext cx="908264" cy="60325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6639326" y="5035950"/>
            <a:ext cx="1460500" cy="1390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706524" y="4782862"/>
            <a:ext cx="1460500" cy="1390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445250" y="4957375"/>
            <a:ext cx="1460500" cy="1390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81884" y="6285468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Auschwitz Showers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20700" y="1104900"/>
            <a:ext cx="11296650" cy="393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WWW(K-TOWN).(b-10)(b-10).WHITEHOUSE.LARRY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26906" y="3128709"/>
            <a:ext cx="397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ATOMLCOIC(Auschwitz </a:t>
            </a:r>
            <a:r>
              <a:rPr lang="en-US" strike="sngStrike" dirty="0" smtClean="0"/>
              <a:t>shower)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5674163" y="31125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2011</a:t>
            </a:r>
            <a:endParaRPr lang="en-US" b="1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5854700" y="3600450"/>
            <a:ext cx="579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854700" y="2833725"/>
            <a:ext cx="579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674163" y="25534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2019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078" y="3221073"/>
            <a:ext cx="194044" cy="311816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10347325" y="3001679"/>
            <a:ext cx="558800" cy="5164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233951" y="2751305"/>
            <a:ext cx="19094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JOSEPHE</a:t>
            </a:r>
          </a:p>
          <a:p>
            <a:r>
              <a:rPr lang="en-US" sz="800" strike="sngStrike" dirty="0" err="1"/>
              <a:t>Cheaing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baden-baen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rome</a:t>
            </a:r>
            <a:r>
              <a:rPr lang="en-US" sz="800" strike="sngStrike" dirty="0"/>
              <a:t> shower, alone</a:t>
            </a:r>
            <a:endParaRPr lang="en-US" sz="8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289300" y="3259906"/>
            <a:ext cx="1965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2004/5</a:t>
            </a:r>
            <a:r>
              <a:rPr lang="en-US" dirty="0" smtClean="0"/>
              <a:t> PENTAGON</a:t>
            </a:r>
          </a:p>
          <a:p>
            <a:r>
              <a:rPr lang="en-US" dirty="0"/>
              <a:t>	</a:t>
            </a:r>
            <a:r>
              <a:rPr lang="en-US" dirty="0" smtClean="0"/>
              <a:t>IPX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293" y="3602739"/>
            <a:ext cx="284847" cy="18989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546600" y="3644900"/>
            <a:ext cx="609600" cy="2613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556000" y="2922760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HOMCIDE:NANA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445250" y="2425700"/>
            <a:ext cx="2680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Schultz; </a:t>
            </a:r>
            <a:r>
              <a:rPr lang="en-US" strike="sngStrike" dirty="0" err="1" smtClean="0"/>
              <a:t>Pinbrook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Showere</a:t>
            </a:r>
            <a:endParaRPr lang="en-US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4298" y="2320500"/>
            <a:ext cx="462002" cy="46585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366" y="2424152"/>
            <a:ext cx="1180716" cy="2991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9480" y="2285840"/>
            <a:ext cx="480931" cy="49326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7183317" y="2281668"/>
            <a:ext cx="232326" cy="361905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6534523" y="2476251"/>
            <a:ext cx="3409577" cy="1292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026150" y="2245193"/>
            <a:ext cx="579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96909" y="1936497"/>
            <a:ext cx="252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41.Auschiwt </a:t>
            </a:r>
            <a:r>
              <a:rPr lang="en-US" dirty="0" err="1" smtClean="0"/>
              <a:t>managment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30" y="2327536"/>
            <a:ext cx="2200275" cy="123825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916009" y="2121163"/>
            <a:ext cx="210402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96909" y="2547056"/>
            <a:ext cx="2764427" cy="566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0" y="3533445"/>
            <a:ext cx="2430389" cy="2025324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640922" y="4223925"/>
            <a:ext cx="2764427" cy="566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18285" y="4293025"/>
            <a:ext cx="465763" cy="689139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4064000" y="4293025"/>
            <a:ext cx="913140" cy="6891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613853" y="421688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1994</a:t>
            </a:r>
            <a:endParaRPr lang="en-US" b="1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7369576" y="3259906"/>
            <a:ext cx="1977624" cy="117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461000" y="1219200"/>
            <a:ext cx="1178326" cy="19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461001" y="1207602"/>
            <a:ext cx="98425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WAR</a:t>
            </a:r>
            <a:endParaRPr lang="en-US" sz="1100" b="1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381000" y="4637595"/>
            <a:ext cx="1714500" cy="921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1822450" y="4524587"/>
            <a:ext cx="764666" cy="1507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1951" y="6453780"/>
            <a:ext cx="3704762" cy="37142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69870" y="6175240"/>
            <a:ext cx="677855" cy="58978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461" y="6087433"/>
            <a:ext cx="521463" cy="347010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2755280" y="6052537"/>
            <a:ext cx="3131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san </a:t>
            </a:r>
            <a:r>
              <a:rPr lang="en-US" strike="sngStrike" dirty="0" err="1"/>
              <a:t>francisco</a:t>
            </a:r>
            <a:r>
              <a:rPr lang="en-US" strike="sngStrike" dirty="0"/>
              <a:t> rainbow massage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684048" y="6285468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Bars; Walk on back</a:t>
            </a:r>
            <a:endParaRPr lang="en-US" sz="800" strike="sngStrike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679" y="6348024"/>
            <a:ext cx="191915" cy="127943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297182" y="6348024"/>
            <a:ext cx="336412" cy="127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822928" y="1777769"/>
            <a:ext cx="377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2005 IMPORT Auschwitz </a:t>
            </a:r>
            <a:r>
              <a:rPr lang="en-US" dirty="0" smtClean="0"/>
              <a:t>IBM </a:t>
            </a:r>
            <a:r>
              <a:rPr lang="en-US" strike="sngStrike" dirty="0" smtClean="0"/>
              <a:t>showers</a:t>
            </a:r>
            <a:endParaRPr lang="en-US" strike="sngStrike" dirty="0"/>
          </a:p>
        </p:txBody>
      </p:sp>
      <p:sp>
        <p:nvSpPr>
          <p:cNvPr id="76" name="TextBox 75"/>
          <p:cNvSpPr txBox="1"/>
          <p:nvPr/>
        </p:nvSpPr>
        <p:spPr>
          <a:xfrm>
            <a:off x="866029" y="1607428"/>
            <a:ext cx="438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2004 EXPORT </a:t>
            </a:r>
            <a:r>
              <a:rPr lang="en-US" dirty="0" smtClean="0"/>
              <a:t>Auschwitz Daimler Ag </a:t>
            </a:r>
            <a:r>
              <a:rPr lang="en-US" strike="sngStrike" dirty="0" smtClean="0"/>
              <a:t>showers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64186" y="1456674"/>
            <a:ext cx="3833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DR.1990</a:t>
            </a:r>
            <a:r>
              <a:rPr lang="en-US" sz="800" b="1" strike="sngStrike" dirty="0" smtClean="0"/>
              <a:t>(</a:t>
            </a:r>
            <a:r>
              <a:rPr lang="en-US" sz="800" b="1" strike="sngStrike" dirty="0" err="1" smtClean="0"/>
              <a:t>sovient</a:t>
            </a:r>
            <a:r>
              <a:rPr lang="en-US" sz="800" b="1" strike="sngStrike" dirty="0" smtClean="0"/>
              <a:t> </a:t>
            </a:r>
            <a:r>
              <a:rPr lang="en-US" sz="800" b="1" strike="sngStrike" dirty="0" err="1" smtClean="0"/>
              <a:t>uion</a:t>
            </a:r>
            <a:r>
              <a:rPr lang="en-US" sz="800" b="1" strike="sngStrike" dirty="0" smtClean="0"/>
              <a:t>).</a:t>
            </a:r>
            <a:r>
              <a:rPr lang="en-US" b="1" dirty="0" smtClean="0"/>
              <a:t>MAINSTREEET(TORT</a:t>
            </a:r>
            <a:r>
              <a:rPr lang="en-US" dirty="0" smtClean="0"/>
              <a:t> III)</a:t>
            </a:r>
            <a:endParaRPr lang="en-US" dirty="0"/>
          </a:p>
        </p:txBody>
      </p:sp>
      <p:cxnSp>
        <p:nvCxnSpPr>
          <p:cNvPr id="79" name="Straight Connector 78"/>
          <p:cNvCxnSpPr>
            <a:stCxn id="77" idx="2"/>
          </p:cNvCxnSpPr>
          <p:nvPr/>
        </p:nvCxnSpPr>
        <p:spPr>
          <a:xfrm flipV="1">
            <a:off x="2380769" y="1777769"/>
            <a:ext cx="1940100" cy="48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0" y="851779"/>
            <a:ext cx="12192000" cy="540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err="1" smtClean="0">
                <a:solidFill>
                  <a:schemeClr val="tx1"/>
                </a:solidFill>
              </a:rPr>
              <a:t>ouside</a:t>
            </a:r>
            <a:endParaRPr lang="en-US" sz="900" strike="sngStrik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467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60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60400"/>
            <a:ext cx="12192000" cy="190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development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008" y="3075984"/>
            <a:ext cx="1260139" cy="98173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945280" y="2991704"/>
            <a:ext cx="2565400" cy="14780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0" y="3075984"/>
            <a:ext cx="907779" cy="6230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834" y="2852818"/>
            <a:ext cx="825500" cy="825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46435" y="4252690"/>
            <a:ext cx="122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Fuck</a:t>
            </a:r>
            <a:r>
              <a:rPr lang="en-US" dirty="0" smtClean="0"/>
              <a:t> </a:t>
            </a:r>
            <a:r>
              <a:rPr lang="en-US" strike="sngStrike" dirty="0" smtClean="0"/>
              <a:t>couch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3910054" y="4058802"/>
            <a:ext cx="27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ATOMCLOIC(</a:t>
            </a:r>
            <a:r>
              <a:rPr lang="en-US" strike="sngStrike" dirty="0" err="1" smtClean="0"/>
              <a:t>symphy</a:t>
            </a:r>
            <a:r>
              <a:rPr lang="en-US" strike="sngStrike" dirty="0" smtClean="0"/>
              <a:t> street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599" y="5213911"/>
            <a:ext cx="1050006" cy="903152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3191564" y="5177674"/>
            <a:ext cx="2320236" cy="870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752325" y="4681666"/>
            <a:ext cx="3140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E-KZ</a:t>
            </a:r>
          </a:p>
          <a:p>
            <a:r>
              <a:rPr lang="en-US" dirty="0" smtClean="0"/>
              <a:t>AUSCHW. KONZNTATIONL AGER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147" y="5165029"/>
            <a:ext cx="750127" cy="584401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4445000" y="5157232"/>
            <a:ext cx="3349489" cy="9598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073900" y="3075984"/>
            <a:ext cx="2120900" cy="4664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3406754" y="2401382"/>
            <a:ext cx="2571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2016-2020 </a:t>
            </a:r>
            <a:r>
              <a:rPr lang="en-US" strike="sngStrike" dirty="0" err="1" smtClean="0"/>
              <a:t>Damiler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allee</a:t>
            </a:r>
            <a:endParaRPr lang="en-US" strike="sngStrike" dirty="0" smtClean="0"/>
          </a:p>
          <a:p>
            <a:r>
              <a:rPr lang="en-US" dirty="0" smtClean="0"/>
              <a:t>2009-2010 KING. </a:t>
            </a:r>
            <a:r>
              <a:rPr lang="en-US" strike="sngStrike" dirty="0" err="1" smtClean="0"/>
              <a:t>bismakr</a:t>
            </a:r>
            <a:endParaRPr lang="en-US" strike="sngStrike" dirty="0"/>
          </a:p>
        </p:txBody>
      </p:sp>
      <p:sp>
        <p:nvSpPr>
          <p:cNvPr id="64" name="Cube 63"/>
          <p:cNvSpPr/>
          <p:nvPr/>
        </p:nvSpPr>
        <p:spPr>
          <a:xfrm>
            <a:off x="5706602" y="2185432"/>
            <a:ext cx="402098" cy="539115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329" y="2127719"/>
            <a:ext cx="425348" cy="331376"/>
          </a:xfrm>
          <a:prstGeom prst="rect">
            <a:avLst/>
          </a:prstGeom>
        </p:spPr>
      </p:pic>
      <p:cxnSp>
        <p:nvCxnSpPr>
          <p:cNvPr id="67" name="Straight Connector 66"/>
          <p:cNvCxnSpPr>
            <a:endCxn id="64" idx="2"/>
          </p:cNvCxnSpPr>
          <p:nvPr/>
        </p:nvCxnSpPr>
        <p:spPr>
          <a:xfrm>
            <a:off x="4934052" y="2148309"/>
            <a:ext cx="772550" cy="3569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910054" y="1816808"/>
            <a:ext cx="5459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41.CPVA.HOMCIE:PETER:HOMCE:JSEUSE:HOCMEI:PETER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941055" y="2013335"/>
            <a:ext cx="325281" cy="632333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2895909" y="2060168"/>
            <a:ext cx="881272" cy="4664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361280" y="2121838"/>
            <a:ext cx="57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5246435" y="3699035"/>
            <a:ext cx="460167" cy="1774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80" y="5289279"/>
            <a:ext cx="302545" cy="340394"/>
          </a:xfrm>
          <a:prstGeom prst="rect">
            <a:avLst/>
          </a:prstGeom>
        </p:spPr>
      </p:pic>
      <p:cxnSp>
        <p:nvCxnSpPr>
          <p:cNvPr id="77" name="Straight Connector 76"/>
          <p:cNvCxnSpPr>
            <a:endCxn id="39" idx="3"/>
          </p:cNvCxnSpPr>
          <p:nvPr/>
        </p:nvCxnSpPr>
        <p:spPr>
          <a:xfrm flipV="1">
            <a:off x="4316054" y="5004832"/>
            <a:ext cx="1576746" cy="6040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109" y="5348439"/>
            <a:ext cx="1541923" cy="874446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2651166" y="5480397"/>
            <a:ext cx="6340434" cy="4378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2476500" y="2856018"/>
            <a:ext cx="6718300" cy="5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03200" y="1242659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114300" y="1676400"/>
            <a:ext cx="2070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203200" y="4431611"/>
            <a:ext cx="2070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9575800" y="1611991"/>
            <a:ext cx="2070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677400" y="1092200"/>
            <a:ext cx="120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Markeking</a:t>
            </a:r>
            <a:endParaRPr lang="en-US" b="1" dirty="0"/>
          </a:p>
        </p:txBody>
      </p:sp>
      <p:cxnSp>
        <p:nvCxnSpPr>
          <p:cNvPr id="88" name="Straight Connector 87"/>
          <p:cNvCxnSpPr/>
          <p:nvPr/>
        </p:nvCxnSpPr>
        <p:spPr>
          <a:xfrm>
            <a:off x="355600" y="4584011"/>
            <a:ext cx="2070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9575800" y="5004832"/>
            <a:ext cx="2070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2545845" y="1464616"/>
            <a:ext cx="52715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Google Sans"/>
              </a:rPr>
              <a:t>HOMCIE:MAYOR[]: </a:t>
            </a:r>
            <a:r>
              <a:rPr lang="en-US" strike="sngStrike" dirty="0" err="1" smtClean="0">
                <a:solidFill>
                  <a:srgbClr val="202124"/>
                </a:solidFill>
                <a:latin typeface="Google Sans"/>
              </a:rPr>
              <a:t>Christof</a:t>
            </a:r>
            <a:r>
              <a:rPr lang="en-US" strike="sngStrike" dirty="0" smtClean="0">
                <a:solidFill>
                  <a:srgbClr val="202124"/>
                </a:solidFill>
                <a:latin typeface="Google Sans"/>
              </a:rPr>
              <a:t> </a:t>
            </a:r>
            <a:r>
              <a:rPr lang="en-US" strike="sngStrike" dirty="0" err="1" smtClean="0">
                <a:solidFill>
                  <a:srgbClr val="202124"/>
                </a:solidFill>
                <a:latin typeface="Google Sans"/>
              </a:rPr>
              <a:t>Florus</a:t>
            </a:r>
            <a:r>
              <a:rPr lang="en-US" strike="sngStrike" dirty="0" smtClean="0">
                <a:solidFill>
                  <a:srgbClr val="202124"/>
                </a:solidFill>
                <a:latin typeface="Google Sans"/>
              </a:rPr>
              <a:t>, </a:t>
            </a:r>
            <a:r>
              <a:rPr lang="en-US" u="sng" strike="sngStrike" dirty="0" err="1">
                <a:hlinkClick r:id="rId10"/>
              </a:rPr>
              <a:t>Günther</a:t>
            </a:r>
            <a:r>
              <a:rPr lang="en-US" u="sng" strike="sngStrike" dirty="0">
                <a:hlinkClick r:id="rId10"/>
              </a:rPr>
              <a:t> </a:t>
            </a:r>
            <a:r>
              <a:rPr lang="en-US" u="sng" strike="sngStrike" dirty="0" err="1">
                <a:hlinkClick r:id="rId10"/>
              </a:rPr>
              <a:t>Johs</a:t>
            </a:r>
            <a:endParaRPr lang="en-US" u="sng" strike="sngStrike" dirty="0">
              <a:hlinkClick r:id="rId10"/>
            </a:endParaRPr>
          </a:p>
          <a:p>
            <a:endParaRPr lang="en-US" strike="sngStrike" dirty="0"/>
          </a:p>
        </p:txBody>
      </p:sp>
      <p:cxnSp>
        <p:nvCxnSpPr>
          <p:cNvPr id="92" name="Straight Connector 91"/>
          <p:cNvCxnSpPr>
            <a:stCxn id="90" idx="1"/>
          </p:cNvCxnSpPr>
          <p:nvPr/>
        </p:nvCxnSpPr>
        <p:spPr>
          <a:xfrm>
            <a:off x="2545845" y="1787782"/>
            <a:ext cx="6648955" cy="29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250" y="1339892"/>
            <a:ext cx="567048" cy="425286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>
            <a:off x="7073900" y="1092200"/>
            <a:ext cx="923934" cy="724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5776146" y="1582429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12529"/>
                </a:solidFill>
                <a:latin typeface="Serif-Text"/>
              </a:rPr>
              <a:t>René </a:t>
            </a:r>
            <a:r>
              <a:rPr lang="en-US" dirty="0" err="1">
                <a:solidFill>
                  <a:srgbClr val="212529"/>
                </a:solidFill>
                <a:latin typeface="Serif-Text"/>
              </a:rPr>
              <a:t>Dusseldorp</a:t>
            </a:r>
            <a:r>
              <a:rPr lang="en-US" dirty="0">
                <a:solidFill>
                  <a:srgbClr val="212529"/>
                </a:solidFill>
                <a:latin typeface="Serif-Text"/>
              </a:rPr>
              <a:t>,</a:t>
            </a:r>
            <a:endParaRPr lang="en-US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5907651" y="1247748"/>
            <a:ext cx="320329" cy="515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706602" y="1130947"/>
            <a:ext cx="25426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1990(CEKCPON CHALIE(</a:t>
            </a:r>
            <a:r>
              <a:rPr lang="en-US" sz="800" strike="sngStrike" dirty="0" smtClean="0"/>
              <a:t>Subsumed</a:t>
            </a:r>
            <a:r>
              <a:rPr lang="en-US" sz="800" dirty="0" smtClean="0"/>
              <a:t>: </a:t>
            </a:r>
            <a:r>
              <a:rPr lang="en-US" sz="800" strike="sngStrike" dirty="0" err="1" smtClean="0"/>
              <a:t>famly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sexabuse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rene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101" name="Straight Connector 100"/>
          <p:cNvCxnSpPr/>
          <p:nvPr/>
        </p:nvCxnSpPr>
        <p:spPr>
          <a:xfrm>
            <a:off x="2678330" y="4676729"/>
            <a:ext cx="6516470" cy="32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7939319" y="3673555"/>
            <a:ext cx="99097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5000 doulas</a:t>
            </a:r>
          </a:p>
          <a:p>
            <a:r>
              <a:rPr lang="en-US" sz="800" strike="sngStrike" dirty="0" err="1" smtClean="0"/>
              <a:t>Majjorka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protutues</a:t>
            </a:r>
            <a:endParaRPr lang="en-US" sz="800" strike="sngStrike" dirty="0" smtClean="0"/>
          </a:p>
          <a:p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3898900" y="306210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</a:t>
            </a:r>
            <a:endParaRPr lang="en-US" dirty="0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028923" y="6241999"/>
            <a:ext cx="325281" cy="632333"/>
          </a:xfrm>
          <a:prstGeom prst="rect">
            <a:avLst/>
          </a:prstGeom>
        </p:spPr>
      </p:pic>
      <p:cxnSp>
        <p:nvCxnSpPr>
          <p:cNvPr id="107" name="Straight Connector 106"/>
          <p:cNvCxnSpPr/>
          <p:nvPr/>
        </p:nvCxnSpPr>
        <p:spPr>
          <a:xfrm>
            <a:off x="2812666" y="6312890"/>
            <a:ext cx="881272" cy="4664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634565" y="6187954"/>
            <a:ext cx="6516470" cy="32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3669819" y="6338058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	VP GERMANY </a:t>
            </a:r>
            <a:r>
              <a:rPr lang="en-US" strike="sngStrike" dirty="0" err="1" smtClean="0"/>
              <a:t>schulz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109738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1915</Words>
  <Application>Microsoft Office PowerPoint</Application>
  <PresentationFormat>Widescreen</PresentationFormat>
  <Paragraphs>744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Google Sans</vt:lpstr>
      <vt:lpstr>Roboto</vt:lpstr>
      <vt:lpstr>Serif-Text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50</cp:revision>
  <dcterms:created xsi:type="dcterms:W3CDTF">2023-06-27T13:06:56Z</dcterms:created>
  <dcterms:modified xsi:type="dcterms:W3CDTF">2023-06-27T20:50:22Z</dcterms:modified>
</cp:coreProperties>
</file>